
<file path=[Content_Types].xml><?xml version="1.0" encoding="utf-8"?>
<Types xmlns="http://schemas.openxmlformats.org/package/2006/content-types">
  <Default Extension="gif" ContentType="image/gif"/>
  <Default Extension="jpeg" ContentType="image/jpeg"/>
  <Default Extension="jpg" ContentType="image/jpeg"/>
  <Default Extension="mpe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tags/tag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222"/>
  </p:notesMasterIdLst>
  <p:handoutMasterIdLst>
    <p:handoutMasterId r:id="rId223"/>
  </p:handoutMasterIdLst>
  <p:sldIdLst>
    <p:sldId id="912" r:id="rId9"/>
    <p:sldId id="626" r:id="rId10"/>
    <p:sldId id="901" r:id="rId11"/>
    <p:sldId id="917" r:id="rId12"/>
    <p:sldId id="908" r:id="rId13"/>
    <p:sldId id="1668" r:id="rId14"/>
    <p:sldId id="911" r:id="rId15"/>
    <p:sldId id="925" r:id="rId16"/>
    <p:sldId id="632" r:id="rId17"/>
    <p:sldId id="924" r:id="rId18"/>
    <p:sldId id="1650" r:id="rId19"/>
    <p:sldId id="997" r:id="rId20"/>
    <p:sldId id="983" r:id="rId21"/>
    <p:sldId id="919" r:id="rId22"/>
    <p:sldId id="923" r:id="rId23"/>
    <p:sldId id="1700" r:id="rId24"/>
    <p:sldId id="1701" r:id="rId25"/>
    <p:sldId id="1658" r:id="rId26"/>
    <p:sldId id="1698" r:id="rId27"/>
    <p:sldId id="948" r:id="rId28"/>
    <p:sldId id="793" r:id="rId29"/>
    <p:sldId id="990" r:id="rId30"/>
    <p:sldId id="984" r:id="rId31"/>
    <p:sldId id="985" r:id="rId32"/>
    <p:sldId id="986" r:id="rId33"/>
    <p:sldId id="987" r:id="rId34"/>
    <p:sldId id="949" r:id="rId35"/>
    <p:sldId id="999" r:id="rId36"/>
    <p:sldId id="1674" r:id="rId37"/>
    <p:sldId id="1059" r:id="rId38"/>
    <p:sldId id="747" r:id="rId39"/>
    <p:sldId id="501" r:id="rId40"/>
    <p:sldId id="605" r:id="rId41"/>
    <p:sldId id="602" r:id="rId42"/>
    <p:sldId id="601" r:id="rId43"/>
    <p:sldId id="486" r:id="rId44"/>
    <p:sldId id="603" r:id="rId45"/>
    <p:sldId id="661" r:id="rId46"/>
    <p:sldId id="1656" r:id="rId47"/>
    <p:sldId id="1045" r:id="rId48"/>
    <p:sldId id="604" r:id="rId49"/>
    <p:sldId id="400" r:id="rId50"/>
    <p:sldId id="418" r:id="rId51"/>
    <p:sldId id="419" r:id="rId52"/>
    <p:sldId id="420" r:id="rId53"/>
    <p:sldId id="421" r:id="rId54"/>
    <p:sldId id="422" r:id="rId55"/>
    <p:sldId id="423" r:id="rId56"/>
    <p:sldId id="424" r:id="rId57"/>
    <p:sldId id="426" r:id="rId58"/>
    <p:sldId id="427" r:id="rId59"/>
    <p:sldId id="429" r:id="rId60"/>
    <p:sldId id="430" r:id="rId61"/>
    <p:sldId id="428" r:id="rId62"/>
    <p:sldId id="431" r:id="rId63"/>
    <p:sldId id="432" r:id="rId64"/>
    <p:sldId id="433" r:id="rId65"/>
    <p:sldId id="436" r:id="rId66"/>
    <p:sldId id="434" r:id="rId67"/>
    <p:sldId id="537" r:id="rId68"/>
    <p:sldId id="437" r:id="rId69"/>
    <p:sldId id="751" r:id="rId70"/>
    <p:sldId id="752" r:id="rId71"/>
    <p:sldId id="754" r:id="rId72"/>
    <p:sldId id="750" r:id="rId73"/>
    <p:sldId id="753" r:id="rId74"/>
    <p:sldId id="756" r:id="rId75"/>
    <p:sldId id="1703" r:id="rId76"/>
    <p:sldId id="757" r:id="rId77"/>
    <p:sldId id="758" r:id="rId78"/>
    <p:sldId id="438" r:id="rId79"/>
    <p:sldId id="439" r:id="rId80"/>
    <p:sldId id="441" r:id="rId81"/>
    <p:sldId id="446" r:id="rId82"/>
    <p:sldId id="447" r:id="rId83"/>
    <p:sldId id="448" r:id="rId84"/>
    <p:sldId id="1724" r:id="rId85"/>
    <p:sldId id="1725" r:id="rId86"/>
    <p:sldId id="1726" r:id="rId87"/>
    <p:sldId id="1727" r:id="rId88"/>
    <p:sldId id="1728" r:id="rId89"/>
    <p:sldId id="1729" r:id="rId90"/>
    <p:sldId id="1730" r:id="rId91"/>
    <p:sldId id="1731" r:id="rId92"/>
    <p:sldId id="454" r:id="rId93"/>
    <p:sldId id="830" r:id="rId94"/>
    <p:sldId id="455" r:id="rId95"/>
    <p:sldId id="456" r:id="rId96"/>
    <p:sldId id="457" r:id="rId97"/>
    <p:sldId id="458" r:id="rId98"/>
    <p:sldId id="461" r:id="rId99"/>
    <p:sldId id="647" r:id="rId100"/>
    <p:sldId id="462" r:id="rId101"/>
    <p:sldId id="463" r:id="rId102"/>
    <p:sldId id="650" r:id="rId103"/>
    <p:sldId id="832" r:id="rId104"/>
    <p:sldId id="465" r:id="rId105"/>
    <p:sldId id="466" r:id="rId106"/>
    <p:sldId id="467" r:id="rId107"/>
    <p:sldId id="468" r:id="rId108"/>
    <p:sldId id="656" r:id="rId109"/>
    <p:sldId id="659" r:id="rId110"/>
    <p:sldId id="472" r:id="rId111"/>
    <p:sldId id="473" r:id="rId112"/>
    <p:sldId id="474" r:id="rId113"/>
    <p:sldId id="591" r:id="rId114"/>
    <p:sldId id="477" r:id="rId115"/>
    <p:sldId id="478" r:id="rId116"/>
    <p:sldId id="592" r:id="rId117"/>
    <p:sldId id="597" r:id="rId118"/>
    <p:sldId id="479" r:id="rId119"/>
    <p:sldId id="595" r:id="rId120"/>
    <p:sldId id="480" r:id="rId121"/>
    <p:sldId id="481" r:id="rId122"/>
    <p:sldId id="482" r:id="rId123"/>
    <p:sldId id="483" r:id="rId124"/>
    <p:sldId id="487" r:id="rId125"/>
    <p:sldId id="636" r:id="rId126"/>
    <p:sldId id="637" r:id="rId127"/>
    <p:sldId id="488" r:id="rId128"/>
    <p:sldId id="638" r:id="rId129"/>
    <p:sldId id="489" r:id="rId130"/>
    <p:sldId id="491" r:id="rId131"/>
    <p:sldId id="493" r:id="rId132"/>
    <p:sldId id="829" r:id="rId133"/>
    <p:sldId id="872" r:id="rId134"/>
    <p:sldId id="1689" r:id="rId135"/>
    <p:sldId id="1001" r:id="rId136"/>
    <p:sldId id="1003" r:id="rId137"/>
    <p:sldId id="1004" r:id="rId138"/>
    <p:sldId id="1005" r:id="rId139"/>
    <p:sldId id="1009" r:id="rId140"/>
    <p:sldId id="1002" r:id="rId141"/>
    <p:sldId id="1018" r:id="rId142"/>
    <p:sldId id="1020" r:id="rId143"/>
    <p:sldId id="1015" r:id="rId144"/>
    <p:sldId id="1016" r:id="rId145"/>
    <p:sldId id="1017" r:id="rId146"/>
    <p:sldId id="1688" r:id="rId147"/>
    <p:sldId id="1671" r:id="rId148"/>
    <p:sldId id="1647" r:id="rId149"/>
    <p:sldId id="1678" r:id="rId150"/>
    <p:sldId id="1679" r:id="rId151"/>
    <p:sldId id="1680" r:id="rId152"/>
    <p:sldId id="1681" r:id="rId153"/>
    <p:sldId id="1683" r:id="rId154"/>
    <p:sldId id="1684" r:id="rId155"/>
    <p:sldId id="1685" r:id="rId156"/>
    <p:sldId id="1648" r:id="rId157"/>
    <p:sldId id="1686" r:id="rId158"/>
    <p:sldId id="950" r:id="rId159"/>
    <p:sldId id="933" r:id="rId160"/>
    <p:sldId id="934" r:id="rId161"/>
    <p:sldId id="1713" r:id="rId162"/>
    <p:sldId id="1714" r:id="rId163"/>
    <p:sldId id="920" r:id="rId164"/>
    <p:sldId id="1715" r:id="rId165"/>
    <p:sldId id="926" r:id="rId166"/>
    <p:sldId id="927" r:id="rId167"/>
    <p:sldId id="884" r:id="rId168"/>
    <p:sldId id="991" r:id="rId169"/>
    <p:sldId id="1719" r:id="rId170"/>
    <p:sldId id="1720" r:id="rId171"/>
    <p:sldId id="976" r:id="rId172"/>
    <p:sldId id="977" r:id="rId173"/>
    <p:sldId id="982" r:id="rId174"/>
    <p:sldId id="788" r:id="rId175"/>
    <p:sldId id="789" r:id="rId176"/>
    <p:sldId id="790" r:id="rId177"/>
    <p:sldId id="791" r:id="rId178"/>
    <p:sldId id="792" r:id="rId179"/>
    <p:sldId id="796" r:id="rId180"/>
    <p:sldId id="799" r:id="rId181"/>
    <p:sldId id="798" r:id="rId182"/>
    <p:sldId id="806" r:id="rId183"/>
    <p:sldId id="1721" r:id="rId184"/>
    <p:sldId id="931" r:id="rId185"/>
    <p:sldId id="951" r:id="rId186"/>
    <p:sldId id="822" r:id="rId187"/>
    <p:sldId id="1687" r:id="rId188"/>
    <p:sldId id="1049" r:id="rId189"/>
    <p:sldId id="981" r:id="rId190"/>
    <p:sldId id="1047" r:id="rId191"/>
    <p:sldId id="1645" r:id="rId192"/>
    <p:sldId id="995" r:id="rId193"/>
    <p:sldId id="1660" r:id="rId194"/>
    <p:sldId id="1064" r:id="rId195"/>
    <p:sldId id="928" r:id="rId196"/>
    <p:sldId id="972" r:id="rId197"/>
    <p:sldId id="379" r:id="rId198"/>
    <p:sldId id="992" r:id="rId199"/>
    <p:sldId id="1642" r:id="rId200"/>
    <p:sldId id="1649" r:id="rId201"/>
    <p:sldId id="1032" r:id="rId202"/>
    <p:sldId id="1699" r:id="rId203"/>
    <p:sldId id="1053" r:id="rId204"/>
    <p:sldId id="1704" r:id="rId205"/>
    <p:sldId id="1665" r:id="rId206"/>
    <p:sldId id="989" r:id="rId207"/>
    <p:sldId id="1708" r:id="rId208"/>
    <p:sldId id="1709" r:id="rId209"/>
    <p:sldId id="979" r:id="rId210"/>
    <p:sldId id="258" r:id="rId211"/>
    <p:sldId id="1735" r:id="rId212"/>
    <p:sldId id="1736" r:id="rId213"/>
    <p:sldId id="1737" r:id="rId214"/>
    <p:sldId id="1739" r:id="rId215"/>
    <p:sldId id="1740" r:id="rId216"/>
    <p:sldId id="1741" r:id="rId217"/>
    <p:sldId id="1742" r:id="rId218"/>
    <p:sldId id="1732" r:id="rId219"/>
    <p:sldId id="1733" r:id="rId220"/>
    <p:sldId id="1734" r:id="rId22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Lst>
        </p14:section>
        <p14:section name="hpc" id="{05A17210-1532-4F5F-838C-88FE8E7C640A}">
          <p14:sldIdLst>
            <p14:sldId id="626"/>
            <p14:sldId id="901"/>
          </p14:sldIdLst>
        </p14:section>
        <p14:section name="VSC" id="{D9CB2281-0CDD-4C16-B95F-3969DF7FF769}">
          <p14:sldIdLst>
            <p14:sldId id="917"/>
            <p14:sldId id="908"/>
            <p14:sldId id="1668"/>
            <p14:sldId id="911"/>
            <p14:sldId id="925"/>
            <p14:sldId id="632"/>
            <p14:sldId id="924"/>
            <p14:sldId id="1650"/>
            <p14:sldId id="997"/>
          </p14:sldIdLst>
        </p14:section>
        <p14:section name="Clusters" id="{099B1AE2-E36A-4AA5-94EB-E8338812283B}">
          <p14:sldIdLst>
            <p14:sldId id="983"/>
            <p14:sldId id="919"/>
            <p14:sldId id="923"/>
            <p14:sldId id="1700"/>
            <p14:sldId id="1701"/>
            <p14:sldId id="1658"/>
            <p14:sldId id="1698"/>
          </p14:sldIdLst>
        </p14:section>
        <p14:section name="Storage" id="{622DAFD0-F606-4AB5-8F78-0FF3AF2702DE}">
          <p14:sldIdLst>
            <p14:sldId id="948"/>
            <p14:sldId id="793"/>
            <p14:sldId id="990"/>
            <p14:sldId id="984"/>
            <p14:sldId id="985"/>
            <p14:sldId id="986"/>
            <p14:sldId id="987"/>
          </p14:sldIdLst>
        </p14:section>
        <p14:section name="Login" id="{5738C5FE-4818-4F19-A71D-D649C3C117D6}">
          <p14:sldIdLst>
            <p14:sldId id="949"/>
            <p14:sldId id="999"/>
            <p14:sldId id="1674"/>
            <p14:sldId id="1059"/>
          </p14:sldIdLst>
        </p14:section>
        <p14:section name="Login via ssh" id="{14675376-9702-4799-8A8D-2C00297E1328}">
          <p14:sldIdLst>
            <p14:sldId id="747"/>
            <p14:sldId id="501"/>
            <p14:sldId id="605"/>
            <p14:sldId id="602"/>
            <p14:sldId id="601"/>
            <p14:sldId id="486"/>
            <p14:sldId id="603"/>
            <p14:sldId id="661"/>
            <p14:sldId id="1656"/>
            <p14:sldId id="1045"/>
            <p14:sldId id="604"/>
          </p14:sldIdLst>
        </p14:section>
        <p14:section name="linux" id="{097F9C70-0694-4304-AE36-A950EDB0777B}">
          <p14:sldIdLst>
            <p14:sldId id="400"/>
            <p14:sldId id="418"/>
            <p14:sldId id="419"/>
            <p14:sldId id="420"/>
            <p14:sldId id="421"/>
            <p14:sldId id="422"/>
            <p14:sldId id="423"/>
            <p14:sldId id="424"/>
            <p14:sldId id="426"/>
            <p14:sldId id="427"/>
            <p14:sldId id="429"/>
            <p14:sldId id="430"/>
            <p14:sldId id="428"/>
            <p14:sldId id="431"/>
            <p14:sldId id="432"/>
            <p14:sldId id="433"/>
            <p14:sldId id="436"/>
            <p14:sldId id="434"/>
            <p14:sldId id="537"/>
            <p14:sldId id="437"/>
            <p14:sldId id="751"/>
            <p14:sldId id="752"/>
            <p14:sldId id="754"/>
            <p14:sldId id="750"/>
            <p14:sldId id="753"/>
            <p14:sldId id="756"/>
            <p14:sldId id="1703"/>
            <p14:sldId id="757"/>
            <p14:sldId id="758"/>
            <p14:sldId id="438"/>
            <p14:sldId id="439"/>
            <p14:sldId id="441"/>
            <p14:sldId id="446"/>
            <p14:sldId id="447"/>
            <p14:sldId id="448"/>
            <p14:sldId id="1724"/>
            <p14:sldId id="1725"/>
            <p14:sldId id="1726"/>
            <p14:sldId id="1727"/>
            <p14:sldId id="1728"/>
            <p14:sldId id="1729"/>
            <p14:sldId id="1730"/>
            <p14:sldId id="1731"/>
            <p14:sldId id="454"/>
            <p14:sldId id="830"/>
            <p14:sldId id="455"/>
            <p14:sldId id="456"/>
            <p14:sldId id="457"/>
            <p14:sldId id="458"/>
            <p14:sldId id="461"/>
            <p14:sldId id="647"/>
            <p14:sldId id="462"/>
            <p14:sldId id="463"/>
            <p14:sldId id="650"/>
            <p14:sldId id="832"/>
            <p14:sldId id="465"/>
            <p14:sldId id="466"/>
            <p14:sldId id="467"/>
            <p14:sldId id="468"/>
            <p14:sldId id="656"/>
            <p14:sldId id="659"/>
            <p14:sldId id="472"/>
            <p14:sldId id="473"/>
            <p14:sldId id="474"/>
            <p14:sldId id="591"/>
            <p14:sldId id="477"/>
            <p14:sldId id="478"/>
            <p14:sldId id="592"/>
            <p14:sldId id="597"/>
            <p14:sldId id="479"/>
            <p14:sldId id="595"/>
            <p14:sldId id="480"/>
            <p14:sldId id="481"/>
            <p14:sldId id="482"/>
            <p14:sldId id="483"/>
            <p14:sldId id="487"/>
            <p14:sldId id="636"/>
            <p14:sldId id="637"/>
            <p14:sldId id="488"/>
            <p14:sldId id="638"/>
            <p14:sldId id="489"/>
            <p14:sldId id="491"/>
            <p14:sldId id="493"/>
            <p14:sldId id="829"/>
          </p14:sldIdLst>
        </p14:section>
        <p14:section name="Accounting" id="{FD74824F-5D0A-4FAC-83BE-88274C7A15E5}">
          <p14:sldIdLst>
            <p14:sldId id="872"/>
            <p14:sldId id="1689"/>
            <p14:sldId id="1001"/>
            <p14:sldId id="1003"/>
            <p14:sldId id="1004"/>
            <p14:sldId id="1005"/>
            <p14:sldId id="1009"/>
            <p14:sldId id="1002"/>
          </p14:sldIdLst>
        </p14:section>
        <p14:section name="File Transfer" id="{C702CFA4-BFCE-4C19-AB85-98621C11E6DB}">
          <p14:sldIdLst>
            <p14:sldId id="1018"/>
            <p14:sldId id="1020"/>
            <p14:sldId id="1015"/>
            <p14:sldId id="1016"/>
            <p14:sldId id="1017"/>
            <p14:sldId id="1688"/>
          </p14:sldIdLst>
        </p14:section>
        <p14:section name="OpenOnDemand" id="{80748567-A021-4AF6-ADB3-8A2D8293E1E9}">
          <p14:sldIdLst>
            <p14:sldId id="1671"/>
            <p14:sldId id="1647"/>
            <p14:sldId id="1678"/>
            <p14:sldId id="1679"/>
            <p14:sldId id="1680"/>
            <p14:sldId id="1681"/>
            <p14:sldId id="1683"/>
            <p14:sldId id="1684"/>
            <p14:sldId id="1685"/>
            <p14:sldId id="1648"/>
            <p14:sldId id="1686"/>
          </p14:sldIdLst>
        </p14:section>
        <p14:section name="software" id="{5E6D1012-3953-40C8-B167-50EE07D95155}">
          <p14:sldIdLst>
            <p14:sldId id="950"/>
            <p14:sldId id="933"/>
            <p14:sldId id="934"/>
          </p14:sldIdLst>
        </p14:section>
        <p14:section name="linux ext" id="{07635AFC-65A4-4880-9C6E-D660EAEFEB3A}">
          <p14:sldIdLst>
            <p14:sldId id="1713"/>
            <p14:sldId id="1714"/>
            <p14:sldId id="920"/>
            <p14:sldId id="1715"/>
            <p14:sldId id="926"/>
            <p14:sldId id="927"/>
            <p14:sldId id="884"/>
            <p14:sldId id="991"/>
            <p14:sldId id="1719"/>
            <p14:sldId id="1720"/>
            <p14:sldId id="976"/>
            <p14:sldId id="977"/>
            <p14:sldId id="982"/>
            <p14:sldId id="788"/>
            <p14:sldId id="789"/>
            <p14:sldId id="790"/>
            <p14:sldId id="791"/>
            <p14:sldId id="792"/>
            <p14:sldId id="796"/>
            <p14:sldId id="799"/>
            <p14:sldId id="798"/>
            <p14:sldId id="806"/>
            <p14:sldId id="1721"/>
            <p14:sldId id="931"/>
          </p14:sldIdLst>
        </p14:section>
        <p14:section name="Compute Jobs" id="{AD8C4B3A-18CB-4C2E-8488-A631483F2316}">
          <p14:sldIdLst>
            <p14:sldId id="951"/>
            <p14:sldId id="822"/>
            <p14:sldId id="1687"/>
            <p14:sldId id="1049"/>
            <p14:sldId id="981"/>
            <p14:sldId id="1047"/>
            <p14:sldId id="1645"/>
            <p14:sldId id="995"/>
            <p14:sldId id="1660"/>
            <p14:sldId id="1064"/>
            <p14:sldId id="928"/>
            <p14:sldId id="972"/>
            <p14:sldId id="379"/>
            <p14:sldId id="992"/>
            <p14:sldId id="1642"/>
            <p14:sldId id="1649"/>
          </p14:sldIdLst>
        </p14:section>
        <p14:section name="Debugging Queue" id="{3A9F716D-4419-4951-BE1D-A5769C80AD38}">
          <p14:sldIdLst>
            <p14:sldId id="1032"/>
            <p14:sldId id="1699"/>
          </p14:sldIdLst>
        </p14:section>
        <p14:section name="Demo" id="{EB9546BB-6286-4973-986C-60592FACC87A}">
          <p14:sldIdLst>
            <p14:sldId id="1053"/>
            <p14:sldId id="1704"/>
            <p14:sldId id="1665"/>
            <p14:sldId id="989"/>
            <p14:sldId id="1708"/>
            <p14:sldId id="1709"/>
          </p14:sldIdLst>
        </p14:section>
        <p14:section name="Epiloge" id="{E0E8246B-D083-451F-8B5B-AE4A13A1F08D}">
          <p14:sldIdLst>
            <p14:sldId id="979"/>
            <p14:sldId id="258"/>
          </p14:sldIdLst>
        </p14:section>
        <p14:section name="extras on win" id="{8A6071AD-8463-4081-8C53-D9C6384B86F8}">
          <p14:sldIdLst>
            <p14:sldId id="1735"/>
            <p14:sldId id="1736"/>
            <p14:sldId id="1737"/>
            <p14:sldId id="1739"/>
            <p14:sldId id="1740"/>
            <p14:sldId id="1741"/>
            <p14:sldId id="1742"/>
            <p14:sldId id="1732"/>
            <p14:sldId id="1733"/>
            <p14:sldId id="1734"/>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2" clrIdx="0">
    <p:extLst>
      <p:ext uri="{19B8F6BF-5375-455C-9EA6-DF929625EA0E}">
        <p15:presenceInfo xmlns:p15="http://schemas.microsoft.com/office/powerpoint/2012/main" userId="Geert Jan Bex" providerId="None"/>
      </p:ext>
    </p:extLst>
  </p:cmAuthor>
  <p:cmAuthor id="2" name="Wouter Van Assche" initials="WVA" lastIdx="2" clrIdx="1">
    <p:extLst>
      <p:ext uri="{19B8F6BF-5375-455C-9EA6-DF929625EA0E}">
        <p15:presenceInfo xmlns:p15="http://schemas.microsoft.com/office/powerpoint/2012/main" userId="Wouter Van Assche" providerId="None"/>
      </p:ext>
    </p:extLst>
  </p:cmAuthor>
  <p:cmAuthor id="3" name="Ehsan Moravveji" initials="EM" lastIdx="1" clrIdx="2">
    <p:extLst>
      <p:ext uri="{19B8F6BF-5375-455C-9EA6-DF929625EA0E}">
        <p15:presenceInfo xmlns:p15="http://schemas.microsoft.com/office/powerpoint/2012/main" userId="S::ehsan.moravveji@kuleuven.be::3beb3181-7ede-421f-90f3-fb68c3630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FF"/>
    <a:srgbClr val="E1E1E1"/>
    <a:srgbClr val="84625E"/>
    <a:srgbClr val="805D64"/>
    <a:srgbClr val="8F8F8F"/>
    <a:srgbClr val="FFFF00"/>
    <a:srgbClr val="1D8DB0"/>
    <a:srgbClr val="116E8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A9864-B068-485E-B9F4-FC13267E502E}" v="130" dt="2025-09-22T19:25:55.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22" autoAdjust="0"/>
  </p:normalViewPr>
  <p:slideViewPr>
    <p:cSldViewPr snapToObjects="1" showGuides="1">
      <p:cViewPr varScale="1">
        <p:scale>
          <a:sx n="105" d="100"/>
          <a:sy n="105" d="100"/>
        </p:scale>
        <p:origin x="834" y="10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226" Type="http://schemas.openxmlformats.org/officeDocument/2006/relationships/viewProps" Target="viewProps.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slide" Target="slides/slide208.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slide" Target="slides/slide198.xml"/><Relationship Id="rId227" Type="http://schemas.openxmlformats.org/officeDocument/2006/relationships/theme" Target="theme/theme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tableStyles" Target="tableStyles.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2.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microsoft.com/office/2016/11/relationships/changesInfo" Target="changesInfos/changesInfo1.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8" Type="http://schemas.openxmlformats.org/officeDocument/2006/relationships/slideMaster" Target="slideMasters/slideMaster3.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microsoft.com/office/2015/10/relationships/revisionInfo" Target="revisionInfo.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220" Type="http://schemas.openxmlformats.org/officeDocument/2006/relationships/slide" Target="slides/slide212.xml"/><Relationship Id="rId225" Type="http://schemas.openxmlformats.org/officeDocument/2006/relationships/presProps" Target="pres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slide" Target="slides/slide207.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notesMaster" Target="notesMasters/notesMaster1.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slide" Target="slides/slide204.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handoutMaster" Target="handoutMasters/handoutMaster1.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 Type="http://schemas.openxmlformats.org/officeDocument/2006/relationships/customXml" Target="../customXml/item2.xml"/><Relationship Id="rId29" Type="http://schemas.openxmlformats.org/officeDocument/2006/relationships/slide" Target="slides/slide21.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commentAuthors" Target="commentAuthors.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customXml" Target="../customXml/item3.xml"/><Relationship Id="rId214" Type="http://schemas.openxmlformats.org/officeDocument/2006/relationships/slide" Target="slides/slide20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8809D736-3978-4C55-8A7C-3E70D328AA6E}"/>
    <pc:docChg chg="delSld modSection">
      <pc:chgData name="Mag Selwa" userId="5dc855b3-2456-4cd0-96ca-6ce2d9ee3cae" providerId="ADAL" clId="{8809D736-3978-4C55-8A7C-3E70D328AA6E}" dt="2025-09-19T18:08:53.953" v="0" actId="47"/>
      <pc:docMkLst>
        <pc:docMk/>
      </pc:docMkLst>
      <pc:sldChg chg="del">
        <pc:chgData name="Mag Selwa" userId="5dc855b3-2456-4cd0-96ca-6ce2d9ee3cae" providerId="ADAL" clId="{8809D736-3978-4C55-8A7C-3E70D328AA6E}" dt="2025-09-19T18:08:53.953" v="0" actId="47"/>
        <pc:sldMkLst>
          <pc:docMk/>
          <pc:sldMk cId="2903593563" sldId="1034"/>
        </pc:sldMkLst>
      </pc:sldChg>
    </pc:docChg>
  </pc:docChgLst>
  <pc:docChgLst>
    <pc:chgData name="Mag Selwa" userId="5dc855b3-2456-4cd0-96ca-6ce2d9ee3cae" providerId="ADAL" clId="{030A9864-B068-485E-B9F4-FC13267E502E}"/>
    <pc:docChg chg="undo custSel addSld delSld modSld sldOrd addSection delSection modSection modShowInfo">
      <pc:chgData name="Mag Selwa" userId="5dc855b3-2456-4cd0-96ca-6ce2d9ee3cae" providerId="ADAL" clId="{030A9864-B068-485E-B9F4-FC13267E502E}" dt="2025-09-22T19:35:05.016" v="1288" actId="47"/>
      <pc:docMkLst>
        <pc:docMk/>
      </pc:docMkLst>
      <pc:sldChg chg="del">
        <pc:chgData name="Mag Selwa" userId="5dc855b3-2456-4cd0-96ca-6ce2d9ee3cae" providerId="ADAL" clId="{030A9864-B068-485E-B9F4-FC13267E502E}" dt="2025-09-22T02:45:50.504" v="283" actId="47"/>
        <pc:sldMkLst>
          <pc:docMk/>
          <pc:sldMk cId="1987250441" sldId="256"/>
        </pc:sldMkLst>
      </pc:sldChg>
      <pc:sldChg chg="add">
        <pc:chgData name="Mag Selwa" userId="5dc855b3-2456-4cd0-96ca-6ce2d9ee3cae" providerId="ADAL" clId="{030A9864-B068-485E-B9F4-FC13267E502E}" dt="2025-09-19T18:13:12.317" v="7"/>
        <pc:sldMkLst>
          <pc:docMk/>
          <pc:sldMk cId="3974238219" sldId="258"/>
        </pc:sldMkLst>
      </pc:sldChg>
      <pc:sldChg chg="modSp add mod ord">
        <pc:chgData name="Mag Selwa" userId="5dc855b3-2456-4cd0-96ca-6ce2d9ee3cae" providerId="ADAL" clId="{030A9864-B068-485E-B9F4-FC13267E502E}" dt="2025-09-22T03:10:31.284" v="365"/>
        <pc:sldMkLst>
          <pc:docMk/>
          <pc:sldMk cId="123084350" sldId="400"/>
        </pc:sldMkLst>
        <pc:spChg chg="mod">
          <ac:chgData name="Mag Selwa" userId="5dc855b3-2456-4cd0-96ca-6ce2d9ee3cae" providerId="ADAL" clId="{030A9864-B068-485E-B9F4-FC13267E502E}" dt="2025-09-22T01:53:12.115" v="94" actId="14100"/>
          <ac:spMkLst>
            <pc:docMk/>
            <pc:sldMk cId="123084350" sldId="400"/>
            <ac:spMk id="3" creationId="{00000000-0000-0000-0000-000000000000}"/>
          </ac:spMkLst>
        </pc:spChg>
      </pc:sldChg>
      <pc:sldChg chg="modSp del mod">
        <pc:chgData name="Mag Selwa" userId="5dc855b3-2456-4cd0-96ca-6ce2d9ee3cae" providerId="ADAL" clId="{030A9864-B068-485E-B9F4-FC13267E502E}" dt="2025-09-22T02:57:41.619" v="293" actId="47"/>
        <pc:sldMkLst>
          <pc:docMk/>
          <pc:sldMk cId="3682787303" sldId="411"/>
        </pc:sldMkLst>
        <pc:spChg chg="mod">
          <ac:chgData name="Mag Selwa" userId="5dc855b3-2456-4cd0-96ca-6ce2d9ee3cae" providerId="ADAL" clId="{030A9864-B068-485E-B9F4-FC13267E502E}" dt="2025-09-22T02:43:17.681" v="273" actId="20577"/>
          <ac:spMkLst>
            <pc:docMk/>
            <pc:sldMk cId="3682787303" sldId="411"/>
            <ac:spMk id="3" creationId="{00000000-0000-0000-0000-000000000000}"/>
          </ac:spMkLst>
        </pc:spChg>
      </pc:sldChg>
      <pc:sldChg chg="add del">
        <pc:chgData name="Mag Selwa" userId="5dc855b3-2456-4cd0-96ca-6ce2d9ee3cae" providerId="ADAL" clId="{030A9864-B068-485E-B9F4-FC13267E502E}" dt="2025-09-22T01:53:23.253" v="95" actId="47"/>
        <pc:sldMkLst>
          <pc:docMk/>
          <pc:sldMk cId="24301381" sldId="414"/>
        </pc:sldMkLst>
      </pc:sldChg>
      <pc:sldChg chg="add del">
        <pc:chgData name="Mag Selwa" userId="5dc855b3-2456-4cd0-96ca-6ce2d9ee3cae" providerId="ADAL" clId="{030A9864-B068-485E-B9F4-FC13267E502E}" dt="2025-09-22T01:53:29.708" v="97" actId="47"/>
        <pc:sldMkLst>
          <pc:docMk/>
          <pc:sldMk cId="2225008942" sldId="416"/>
        </pc:sldMkLst>
      </pc:sldChg>
      <pc:sldChg chg="add del">
        <pc:chgData name="Mag Selwa" userId="5dc855b3-2456-4cd0-96ca-6ce2d9ee3cae" providerId="ADAL" clId="{030A9864-B068-485E-B9F4-FC13267E502E}" dt="2025-09-22T01:53:40.878" v="111" actId="47"/>
        <pc:sldMkLst>
          <pc:docMk/>
          <pc:sldMk cId="1421274042" sldId="417"/>
        </pc:sldMkLst>
      </pc:sldChg>
      <pc:sldChg chg="modSp add mod ord">
        <pc:chgData name="Mag Selwa" userId="5dc855b3-2456-4cd0-96ca-6ce2d9ee3cae" providerId="ADAL" clId="{030A9864-B068-485E-B9F4-FC13267E502E}" dt="2025-09-22T03:10:31.284" v="365"/>
        <pc:sldMkLst>
          <pc:docMk/>
          <pc:sldMk cId="4017607146" sldId="418"/>
        </pc:sldMkLst>
        <pc:spChg chg="mod">
          <ac:chgData name="Mag Selwa" userId="5dc855b3-2456-4cd0-96ca-6ce2d9ee3cae" providerId="ADAL" clId="{030A9864-B068-485E-B9F4-FC13267E502E}" dt="2025-09-22T01:55:53.902" v="121" actId="255"/>
          <ac:spMkLst>
            <pc:docMk/>
            <pc:sldMk cId="4017607146" sldId="418"/>
            <ac:spMk id="3" creationId="{00000000-0000-0000-0000-000000000000}"/>
          </ac:spMkLst>
        </pc:spChg>
      </pc:sldChg>
      <pc:sldChg chg="add ord">
        <pc:chgData name="Mag Selwa" userId="5dc855b3-2456-4cd0-96ca-6ce2d9ee3cae" providerId="ADAL" clId="{030A9864-B068-485E-B9F4-FC13267E502E}" dt="2025-09-22T03:10:31.284" v="365"/>
        <pc:sldMkLst>
          <pc:docMk/>
          <pc:sldMk cId="3493991398" sldId="419"/>
        </pc:sldMkLst>
      </pc:sldChg>
      <pc:sldChg chg="modSp add mod ord">
        <pc:chgData name="Mag Selwa" userId="5dc855b3-2456-4cd0-96ca-6ce2d9ee3cae" providerId="ADAL" clId="{030A9864-B068-485E-B9F4-FC13267E502E}" dt="2025-09-22T03:10:31.284" v="365"/>
        <pc:sldMkLst>
          <pc:docMk/>
          <pc:sldMk cId="2633870510" sldId="420"/>
        </pc:sldMkLst>
        <pc:spChg chg="mod">
          <ac:chgData name="Mag Selwa" userId="5dc855b3-2456-4cd0-96ca-6ce2d9ee3cae" providerId="ADAL" clId="{030A9864-B068-485E-B9F4-FC13267E502E}" dt="2025-09-22T01:55:43.850" v="120" actId="255"/>
          <ac:spMkLst>
            <pc:docMk/>
            <pc:sldMk cId="2633870510" sldId="420"/>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002010181" sldId="421"/>
        </pc:sldMkLst>
        <pc:spChg chg="mod">
          <ac:chgData name="Mag Selwa" userId="5dc855b3-2456-4cd0-96ca-6ce2d9ee3cae" providerId="ADAL" clId="{030A9864-B068-485E-B9F4-FC13267E502E}" dt="2025-09-22T01:55:38.605" v="119" actId="255"/>
          <ac:spMkLst>
            <pc:docMk/>
            <pc:sldMk cId="2002010181" sldId="421"/>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1769117642" sldId="422"/>
        </pc:sldMkLst>
        <pc:spChg chg="mod">
          <ac:chgData name="Mag Selwa" userId="5dc855b3-2456-4cd0-96ca-6ce2d9ee3cae" providerId="ADAL" clId="{030A9864-B068-485E-B9F4-FC13267E502E}" dt="2025-09-22T01:55:32.915" v="118" actId="255"/>
          <ac:spMkLst>
            <pc:docMk/>
            <pc:sldMk cId="1769117642" sldId="422"/>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1043977437" sldId="423"/>
        </pc:sldMkLst>
        <pc:spChg chg="mod">
          <ac:chgData name="Mag Selwa" userId="5dc855b3-2456-4cd0-96ca-6ce2d9ee3cae" providerId="ADAL" clId="{030A9864-B068-485E-B9F4-FC13267E502E}" dt="2025-09-22T01:55:25.236" v="117" actId="255"/>
          <ac:spMkLst>
            <pc:docMk/>
            <pc:sldMk cId="1043977437" sldId="423"/>
            <ac:spMk id="3" creationId="{00000000-0000-0000-0000-000000000000}"/>
          </ac:spMkLst>
        </pc:spChg>
      </pc:sldChg>
      <pc:sldChg chg="add ord">
        <pc:chgData name="Mag Selwa" userId="5dc855b3-2456-4cd0-96ca-6ce2d9ee3cae" providerId="ADAL" clId="{030A9864-B068-485E-B9F4-FC13267E502E}" dt="2025-09-22T03:10:31.284" v="365"/>
        <pc:sldMkLst>
          <pc:docMk/>
          <pc:sldMk cId="931944618" sldId="424"/>
        </pc:sldMkLst>
      </pc:sldChg>
      <pc:sldChg chg="add del">
        <pc:chgData name="Mag Selwa" userId="5dc855b3-2456-4cd0-96ca-6ce2d9ee3cae" providerId="ADAL" clId="{030A9864-B068-485E-B9F4-FC13267E502E}" dt="2025-09-22T01:55:02.528" v="113" actId="47"/>
        <pc:sldMkLst>
          <pc:docMk/>
          <pc:sldMk cId="1387415573" sldId="425"/>
        </pc:sldMkLst>
      </pc:sldChg>
      <pc:sldChg chg="modSp add mod ord">
        <pc:chgData name="Mag Selwa" userId="5dc855b3-2456-4cd0-96ca-6ce2d9ee3cae" providerId="ADAL" clId="{030A9864-B068-485E-B9F4-FC13267E502E}" dt="2025-09-22T03:10:31.284" v="365"/>
        <pc:sldMkLst>
          <pc:docMk/>
          <pc:sldMk cId="2797900729" sldId="426"/>
        </pc:sldMkLst>
        <pc:spChg chg="mod">
          <ac:chgData name="Mag Selwa" userId="5dc855b3-2456-4cd0-96ca-6ce2d9ee3cae" providerId="ADAL" clId="{030A9864-B068-485E-B9F4-FC13267E502E}" dt="2025-09-22T01:55:17.358" v="116" actId="255"/>
          <ac:spMkLst>
            <pc:docMk/>
            <pc:sldMk cId="2797900729" sldId="426"/>
            <ac:spMk id="3" creationId="{00000000-0000-0000-0000-000000000000}"/>
          </ac:spMkLst>
        </pc:spChg>
      </pc:sldChg>
      <pc:sldChg chg="add ord">
        <pc:chgData name="Mag Selwa" userId="5dc855b3-2456-4cd0-96ca-6ce2d9ee3cae" providerId="ADAL" clId="{030A9864-B068-485E-B9F4-FC13267E502E}" dt="2025-09-22T03:10:31.284" v="365"/>
        <pc:sldMkLst>
          <pc:docMk/>
          <pc:sldMk cId="2453654080" sldId="427"/>
        </pc:sldMkLst>
      </pc:sldChg>
      <pc:sldChg chg="add ord">
        <pc:chgData name="Mag Selwa" userId="5dc855b3-2456-4cd0-96ca-6ce2d9ee3cae" providerId="ADAL" clId="{030A9864-B068-485E-B9F4-FC13267E502E}" dt="2025-09-22T03:10:31.284" v="365"/>
        <pc:sldMkLst>
          <pc:docMk/>
          <pc:sldMk cId="2442454638" sldId="428"/>
        </pc:sldMkLst>
      </pc:sldChg>
      <pc:sldChg chg="modSp add mod ord">
        <pc:chgData name="Mag Selwa" userId="5dc855b3-2456-4cd0-96ca-6ce2d9ee3cae" providerId="ADAL" clId="{030A9864-B068-485E-B9F4-FC13267E502E}" dt="2025-09-22T03:10:31.284" v="365"/>
        <pc:sldMkLst>
          <pc:docMk/>
          <pc:sldMk cId="937284247" sldId="429"/>
        </pc:sldMkLst>
        <pc:spChg chg="mod">
          <ac:chgData name="Mag Selwa" userId="5dc855b3-2456-4cd0-96ca-6ce2d9ee3cae" providerId="ADAL" clId="{030A9864-B068-485E-B9F4-FC13267E502E}" dt="2025-09-22T01:56:30.858" v="123" actId="255"/>
          <ac:spMkLst>
            <pc:docMk/>
            <pc:sldMk cId="937284247" sldId="429"/>
            <ac:spMk id="14339" creationId="{00000000-0000-0000-0000-000000000000}"/>
          </ac:spMkLst>
        </pc:spChg>
      </pc:sldChg>
      <pc:sldChg chg="modSp add mod ord">
        <pc:chgData name="Mag Selwa" userId="5dc855b3-2456-4cd0-96ca-6ce2d9ee3cae" providerId="ADAL" clId="{030A9864-B068-485E-B9F4-FC13267E502E}" dt="2025-09-22T09:16:23.549" v="462" actId="20577"/>
        <pc:sldMkLst>
          <pc:docMk/>
          <pc:sldMk cId="3653048493" sldId="430"/>
        </pc:sldMkLst>
        <pc:spChg chg="mod">
          <ac:chgData name="Mag Selwa" userId="5dc855b3-2456-4cd0-96ca-6ce2d9ee3cae" providerId="ADAL" clId="{030A9864-B068-485E-B9F4-FC13267E502E}" dt="2025-09-22T09:16:23.549" v="462" actId="20577"/>
          <ac:spMkLst>
            <pc:docMk/>
            <pc:sldMk cId="3653048493" sldId="430"/>
            <ac:spMk id="15363" creationId="{00000000-0000-0000-0000-000000000000}"/>
          </ac:spMkLst>
        </pc:spChg>
      </pc:sldChg>
      <pc:sldChg chg="modSp add mod ord">
        <pc:chgData name="Mag Selwa" userId="5dc855b3-2456-4cd0-96ca-6ce2d9ee3cae" providerId="ADAL" clId="{030A9864-B068-485E-B9F4-FC13267E502E}" dt="2025-09-22T03:10:31.284" v="365"/>
        <pc:sldMkLst>
          <pc:docMk/>
          <pc:sldMk cId="368160086" sldId="431"/>
        </pc:sldMkLst>
        <pc:spChg chg="mod">
          <ac:chgData name="Mag Selwa" userId="5dc855b3-2456-4cd0-96ca-6ce2d9ee3cae" providerId="ADAL" clId="{030A9864-B068-485E-B9F4-FC13267E502E}" dt="2025-09-22T01:56:57.481" v="128" actId="14100"/>
          <ac:spMkLst>
            <pc:docMk/>
            <pc:sldMk cId="368160086" sldId="431"/>
            <ac:spMk id="21507" creationId="{00000000-0000-0000-0000-000000000000}"/>
          </ac:spMkLst>
        </pc:spChg>
      </pc:sldChg>
      <pc:sldChg chg="add ord">
        <pc:chgData name="Mag Selwa" userId="5dc855b3-2456-4cd0-96ca-6ce2d9ee3cae" providerId="ADAL" clId="{030A9864-B068-485E-B9F4-FC13267E502E}" dt="2025-09-22T03:10:31.284" v="365"/>
        <pc:sldMkLst>
          <pc:docMk/>
          <pc:sldMk cId="1183817366" sldId="432"/>
        </pc:sldMkLst>
      </pc:sldChg>
      <pc:sldChg chg="add ord">
        <pc:chgData name="Mag Selwa" userId="5dc855b3-2456-4cd0-96ca-6ce2d9ee3cae" providerId="ADAL" clId="{030A9864-B068-485E-B9F4-FC13267E502E}" dt="2025-09-22T03:10:31.284" v="365"/>
        <pc:sldMkLst>
          <pc:docMk/>
          <pc:sldMk cId="34878402" sldId="433"/>
        </pc:sldMkLst>
      </pc:sldChg>
      <pc:sldChg chg="add ord">
        <pc:chgData name="Mag Selwa" userId="5dc855b3-2456-4cd0-96ca-6ce2d9ee3cae" providerId="ADAL" clId="{030A9864-B068-485E-B9F4-FC13267E502E}" dt="2025-09-22T03:10:31.284" v="365"/>
        <pc:sldMkLst>
          <pc:docMk/>
          <pc:sldMk cId="4188731513" sldId="434"/>
        </pc:sldMkLst>
      </pc:sldChg>
      <pc:sldChg chg="add ord">
        <pc:chgData name="Mag Selwa" userId="5dc855b3-2456-4cd0-96ca-6ce2d9ee3cae" providerId="ADAL" clId="{030A9864-B068-485E-B9F4-FC13267E502E}" dt="2025-09-22T03:10:31.284" v="365"/>
        <pc:sldMkLst>
          <pc:docMk/>
          <pc:sldMk cId="1796802732" sldId="436"/>
        </pc:sldMkLst>
      </pc:sldChg>
      <pc:sldChg chg="modSp add mod ord">
        <pc:chgData name="Mag Selwa" userId="5dc855b3-2456-4cd0-96ca-6ce2d9ee3cae" providerId="ADAL" clId="{030A9864-B068-485E-B9F4-FC13267E502E}" dt="2025-09-22T03:10:31.284" v="365"/>
        <pc:sldMkLst>
          <pc:docMk/>
          <pc:sldMk cId="3866146123" sldId="437"/>
        </pc:sldMkLst>
        <pc:spChg chg="mod">
          <ac:chgData name="Mag Selwa" userId="5dc855b3-2456-4cd0-96ca-6ce2d9ee3cae" providerId="ADAL" clId="{030A9864-B068-485E-B9F4-FC13267E502E}" dt="2025-09-22T01:58:43.818" v="135" actId="255"/>
          <ac:spMkLst>
            <pc:docMk/>
            <pc:sldMk cId="3866146123" sldId="437"/>
            <ac:spMk id="3" creationId="{00000000-0000-0000-0000-000000000000}"/>
          </ac:spMkLst>
        </pc:spChg>
      </pc:sldChg>
      <pc:sldChg chg="add ord">
        <pc:chgData name="Mag Selwa" userId="5dc855b3-2456-4cd0-96ca-6ce2d9ee3cae" providerId="ADAL" clId="{030A9864-B068-485E-B9F4-FC13267E502E}" dt="2025-09-22T03:10:31.284" v="365"/>
        <pc:sldMkLst>
          <pc:docMk/>
          <pc:sldMk cId="3001539944" sldId="438"/>
        </pc:sldMkLst>
      </pc:sldChg>
      <pc:sldChg chg="modSp add mod ord">
        <pc:chgData name="Mag Selwa" userId="5dc855b3-2456-4cd0-96ca-6ce2d9ee3cae" providerId="ADAL" clId="{030A9864-B068-485E-B9F4-FC13267E502E}" dt="2025-09-22T03:10:31.284" v="365"/>
        <pc:sldMkLst>
          <pc:docMk/>
          <pc:sldMk cId="1648575463" sldId="439"/>
        </pc:sldMkLst>
        <pc:spChg chg="mod">
          <ac:chgData name="Mag Selwa" userId="5dc855b3-2456-4cd0-96ca-6ce2d9ee3cae" providerId="ADAL" clId="{030A9864-B068-485E-B9F4-FC13267E502E}" dt="2025-09-22T01:59:16.972" v="136" actId="255"/>
          <ac:spMkLst>
            <pc:docMk/>
            <pc:sldMk cId="1648575463" sldId="439"/>
            <ac:spMk id="3" creationId="{00000000-0000-0000-0000-000000000000}"/>
          </ac:spMkLst>
        </pc:spChg>
      </pc:sldChg>
      <pc:sldChg chg="add del">
        <pc:chgData name="Mag Selwa" userId="5dc855b3-2456-4cd0-96ca-6ce2d9ee3cae" providerId="ADAL" clId="{030A9864-B068-485E-B9F4-FC13267E502E}" dt="2025-09-22T01:59:43.240" v="137" actId="47"/>
        <pc:sldMkLst>
          <pc:docMk/>
          <pc:sldMk cId="1502459797" sldId="440"/>
        </pc:sldMkLst>
      </pc:sldChg>
      <pc:sldChg chg="add ord">
        <pc:chgData name="Mag Selwa" userId="5dc855b3-2456-4cd0-96ca-6ce2d9ee3cae" providerId="ADAL" clId="{030A9864-B068-485E-B9F4-FC13267E502E}" dt="2025-09-22T03:10:31.284" v="365"/>
        <pc:sldMkLst>
          <pc:docMk/>
          <pc:sldMk cId="1522744383" sldId="441"/>
        </pc:sldMkLst>
      </pc:sldChg>
      <pc:sldChg chg="add del">
        <pc:chgData name="Mag Selwa" userId="5dc855b3-2456-4cd0-96ca-6ce2d9ee3cae" providerId="ADAL" clId="{030A9864-B068-485E-B9F4-FC13267E502E}" dt="2025-09-22T01:59:57.633" v="138" actId="47"/>
        <pc:sldMkLst>
          <pc:docMk/>
          <pc:sldMk cId="1606145395" sldId="445"/>
        </pc:sldMkLst>
      </pc:sldChg>
      <pc:sldChg chg="modSp add mod ord">
        <pc:chgData name="Mag Selwa" userId="5dc855b3-2456-4cd0-96ca-6ce2d9ee3cae" providerId="ADAL" clId="{030A9864-B068-485E-B9F4-FC13267E502E}" dt="2025-09-22T03:10:31.284" v="365"/>
        <pc:sldMkLst>
          <pc:docMk/>
          <pc:sldMk cId="3827991781" sldId="446"/>
        </pc:sldMkLst>
        <pc:spChg chg="mod">
          <ac:chgData name="Mag Selwa" userId="5dc855b3-2456-4cd0-96ca-6ce2d9ee3cae" providerId="ADAL" clId="{030A9864-B068-485E-B9F4-FC13267E502E}" dt="2025-09-22T02:00:08.788" v="139" actId="255"/>
          <ac:spMkLst>
            <pc:docMk/>
            <pc:sldMk cId="3827991781" sldId="446"/>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3795445463" sldId="447"/>
        </pc:sldMkLst>
        <pc:spChg chg="mod">
          <ac:chgData name="Mag Selwa" userId="5dc855b3-2456-4cd0-96ca-6ce2d9ee3cae" providerId="ADAL" clId="{030A9864-B068-485E-B9F4-FC13267E502E}" dt="2025-09-22T02:00:13.992" v="140" actId="255"/>
          <ac:spMkLst>
            <pc:docMk/>
            <pc:sldMk cId="3795445463" sldId="447"/>
            <ac:spMk id="3" creationId="{00000000-0000-0000-0000-000000000000}"/>
          </ac:spMkLst>
        </pc:spChg>
      </pc:sldChg>
      <pc:sldChg chg="add ord">
        <pc:chgData name="Mag Selwa" userId="5dc855b3-2456-4cd0-96ca-6ce2d9ee3cae" providerId="ADAL" clId="{030A9864-B068-485E-B9F4-FC13267E502E}" dt="2025-09-22T03:10:31.284" v="365"/>
        <pc:sldMkLst>
          <pc:docMk/>
          <pc:sldMk cId="2697031219" sldId="448"/>
        </pc:sldMkLst>
      </pc:sldChg>
      <pc:sldChg chg="add del">
        <pc:chgData name="Mag Selwa" userId="5dc855b3-2456-4cd0-96ca-6ce2d9ee3cae" providerId="ADAL" clId="{030A9864-B068-485E-B9F4-FC13267E502E}" dt="2025-09-22T03:02:31.059" v="313" actId="47"/>
        <pc:sldMkLst>
          <pc:docMk/>
          <pc:sldMk cId="615797297" sldId="449"/>
        </pc:sldMkLst>
      </pc:sldChg>
      <pc:sldChg chg="add del">
        <pc:chgData name="Mag Selwa" userId="5dc855b3-2456-4cd0-96ca-6ce2d9ee3cae" providerId="ADAL" clId="{030A9864-B068-485E-B9F4-FC13267E502E}" dt="2025-09-22T03:02:31.059" v="313" actId="47"/>
        <pc:sldMkLst>
          <pc:docMk/>
          <pc:sldMk cId="267978708" sldId="450"/>
        </pc:sldMkLst>
      </pc:sldChg>
      <pc:sldChg chg="modSp add del mod">
        <pc:chgData name="Mag Selwa" userId="5dc855b3-2456-4cd0-96ca-6ce2d9ee3cae" providerId="ADAL" clId="{030A9864-B068-485E-B9F4-FC13267E502E}" dt="2025-09-22T03:02:31.059" v="313" actId="47"/>
        <pc:sldMkLst>
          <pc:docMk/>
          <pc:sldMk cId="2849014399" sldId="451"/>
        </pc:sldMkLst>
        <pc:spChg chg="mod">
          <ac:chgData name="Mag Selwa" userId="5dc855b3-2456-4cd0-96ca-6ce2d9ee3cae" providerId="ADAL" clId="{030A9864-B068-485E-B9F4-FC13267E502E}" dt="2025-09-22T02:00:58.465" v="143" actId="14100"/>
          <ac:spMkLst>
            <pc:docMk/>
            <pc:sldMk cId="2849014399" sldId="451"/>
            <ac:spMk id="3" creationId="{00000000-0000-0000-0000-000000000000}"/>
          </ac:spMkLst>
        </pc:spChg>
      </pc:sldChg>
      <pc:sldChg chg="modSp add del mod">
        <pc:chgData name="Mag Selwa" userId="5dc855b3-2456-4cd0-96ca-6ce2d9ee3cae" providerId="ADAL" clId="{030A9864-B068-485E-B9F4-FC13267E502E}" dt="2025-09-22T03:02:31.059" v="313" actId="47"/>
        <pc:sldMkLst>
          <pc:docMk/>
          <pc:sldMk cId="519803657" sldId="452"/>
        </pc:sldMkLst>
        <pc:spChg chg="mod">
          <ac:chgData name="Mag Selwa" userId="5dc855b3-2456-4cd0-96ca-6ce2d9ee3cae" providerId="ADAL" clId="{030A9864-B068-485E-B9F4-FC13267E502E}" dt="2025-09-22T02:00:50.685" v="141" actId="255"/>
          <ac:spMkLst>
            <pc:docMk/>
            <pc:sldMk cId="519803657" sldId="452"/>
            <ac:spMk id="3" creationId="{00000000-0000-0000-0000-000000000000}"/>
          </ac:spMkLst>
        </pc:spChg>
      </pc:sldChg>
      <pc:sldChg chg="add del">
        <pc:chgData name="Mag Selwa" userId="5dc855b3-2456-4cd0-96ca-6ce2d9ee3cae" providerId="ADAL" clId="{030A9864-B068-485E-B9F4-FC13267E502E}" dt="2025-09-22T02:01:01.905" v="145" actId="47"/>
        <pc:sldMkLst>
          <pc:docMk/>
          <pc:sldMk cId="996911580" sldId="453"/>
        </pc:sldMkLst>
      </pc:sldChg>
      <pc:sldChg chg="add ord">
        <pc:chgData name="Mag Selwa" userId="5dc855b3-2456-4cd0-96ca-6ce2d9ee3cae" providerId="ADAL" clId="{030A9864-B068-485E-B9F4-FC13267E502E}" dt="2025-09-22T03:10:31.284" v="365"/>
        <pc:sldMkLst>
          <pc:docMk/>
          <pc:sldMk cId="2892660026" sldId="454"/>
        </pc:sldMkLst>
      </pc:sldChg>
      <pc:sldChg chg="modSp add mod ord">
        <pc:chgData name="Mag Selwa" userId="5dc855b3-2456-4cd0-96ca-6ce2d9ee3cae" providerId="ADAL" clId="{030A9864-B068-485E-B9F4-FC13267E502E}" dt="2025-09-22T03:10:31.284" v="365"/>
        <pc:sldMkLst>
          <pc:docMk/>
          <pc:sldMk cId="3963361440" sldId="455"/>
        </pc:sldMkLst>
        <pc:spChg chg="mod">
          <ac:chgData name="Mag Selwa" userId="5dc855b3-2456-4cd0-96ca-6ce2d9ee3cae" providerId="ADAL" clId="{030A9864-B068-485E-B9F4-FC13267E502E}" dt="2025-09-22T02:01:27.413" v="149" actId="255"/>
          <ac:spMkLst>
            <pc:docMk/>
            <pc:sldMk cId="3963361440" sldId="455"/>
            <ac:spMk id="26627" creationId="{00000000-0000-0000-0000-000000000000}"/>
          </ac:spMkLst>
        </pc:spChg>
      </pc:sldChg>
      <pc:sldChg chg="modSp add mod ord">
        <pc:chgData name="Mag Selwa" userId="5dc855b3-2456-4cd0-96ca-6ce2d9ee3cae" providerId="ADAL" clId="{030A9864-B068-485E-B9F4-FC13267E502E}" dt="2025-09-22T03:10:31.284" v="365"/>
        <pc:sldMkLst>
          <pc:docMk/>
          <pc:sldMk cId="4240986649" sldId="456"/>
        </pc:sldMkLst>
        <pc:spChg chg="mod">
          <ac:chgData name="Mag Selwa" userId="5dc855b3-2456-4cd0-96ca-6ce2d9ee3cae" providerId="ADAL" clId="{030A9864-B068-485E-B9F4-FC13267E502E}" dt="2025-09-22T02:01:36.329" v="150" actId="255"/>
          <ac:spMkLst>
            <pc:docMk/>
            <pc:sldMk cId="4240986649" sldId="456"/>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588388517" sldId="457"/>
        </pc:sldMkLst>
        <pc:spChg chg="mod">
          <ac:chgData name="Mag Selwa" userId="5dc855b3-2456-4cd0-96ca-6ce2d9ee3cae" providerId="ADAL" clId="{030A9864-B068-485E-B9F4-FC13267E502E}" dt="2025-09-22T02:01:52.274" v="153" actId="14100"/>
          <ac:spMkLst>
            <pc:docMk/>
            <pc:sldMk cId="2588388517" sldId="457"/>
            <ac:spMk id="27651" creationId="{00000000-0000-0000-0000-000000000000}"/>
          </ac:spMkLst>
        </pc:spChg>
      </pc:sldChg>
      <pc:sldChg chg="modSp add mod ord">
        <pc:chgData name="Mag Selwa" userId="5dc855b3-2456-4cd0-96ca-6ce2d9ee3cae" providerId="ADAL" clId="{030A9864-B068-485E-B9F4-FC13267E502E}" dt="2025-09-22T03:10:31.284" v="365"/>
        <pc:sldMkLst>
          <pc:docMk/>
          <pc:sldMk cId="2883824059" sldId="458"/>
        </pc:sldMkLst>
        <pc:spChg chg="mod">
          <ac:chgData name="Mag Selwa" userId="5dc855b3-2456-4cd0-96ca-6ce2d9ee3cae" providerId="ADAL" clId="{030A9864-B068-485E-B9F4-FC13267E502E}" dt="2025-09-22T02:02:10.341" v="154" actId="14100"/>
          <ac:spMkLst>
            <pc:docMk/>
            <pc:sldMk cId="2883824059" sldId="458"/>
            <ac:spMk id="3" creationId="{00000000-0000-0000-0000-000000000000}"/>
          </ac:spMkLst>
        </pc:spChg>
      </pc:sldChg>
      <pc:sldChg chg="add del">
        <pc:chgData name="Mag Selwa" userId="5dc855b3-2456-4cd0-96ca-6ce2d9ee3cae" providerId="ADAL" clId="{030A9864-B068-485E-B9F4-FC13267E502E}" dt="2025-09-22T02:02:17.934" v="155" actId="47"/>
        <pc:sldMkLst>
          <pc:docMk/>
          <pc:sldMk cId="2218422186" sldId="460"/>
        </pc:sldMkLst>
      </pc:sldChg>
      <pc:sldChg chg="modSp add mod ord">
        <pc:chgData name="Mag Selwa" userId="5dc855b3-2456-4cd0-96ca-6ce2d9ee3cae" providerId="ADAL" clId="{030A9864-B068-485E-B9F4-FC13267E502E}" dt="2025-09-22T03:10:31.284" v="365"/>
        <pc:sldMkLst>
          <pc:docMk/>
          <pc:sldMk cId="3693751995" sldId="461"/>
        </pc:sldMkLst>
        <pc:spChg chg="mod">
          <ac:chgData name="Mag Selwa" userId="5dc855b3-2456-4cd0-96ca-6ce2d9ee3cae" providerId="ADAL" clId="{030A9864-B068-485E-B9F4-FC13267E502E}" dt="2025-09-22T02:02:23.706" v="156" actId="255"/>
          <ac:spMkLst>
            <pc:docMk/>
            <pc:sldMk cId="3693751995" sldId="461"/>
            <ac:spMk id="10" creationId="{00000000-0000-0000-0000-000000000000}"/>
          </ac:spMkLst>
        </pc:spChg>
      </pc:sldChg>
      <pc:sldChg chg="add ord">
        <pc:chgData name="Mag Selwa" userId="5dc855b3-2456-4cd0-96ca-6ce2d9ee3cae" providerId="ADAL" clId="{030A9864-B068-485E-B9F4-FC13267E502E}" dt="2025-09-22T03:10:31.284" v="365"/>
        <pc:sldMkLst>
          <pc:docMk/>
          <pc:sldMk cId="573677539" sldId="462"/>
        </pc:sldMkLst>
      </pc:sldChg>
      <pc:sldChg chg="modSp add mod ord">
        <pc:chgData name="Mag Selwa" userId="5dc855b3-2456-4cd0-96ca-6ce2d9ee3cae" providerId="ADAL" clId="{030A9864-B068-485E-B9F4-FC13267E502E}" dt="2025-09-22T03:10:31.284" v="365"/>
        <pc:sldMkLst>
          <pc:docMk/>
          <pc:sldMk cId="138907645" sldId="463"/>
        </pc:sldMkLst>
        <pc:spChg chg="mod">
          <ac:chgData name="Mag Selwa" userId="5dc855b3-2456-4cd0-96ca-6ce2d9ee3cae" providerId="ADAL" clId="{030A9864-B068-485E-B9F4-FC13267E502E}" dt="2025-09-22T02:03:06.123" v="159" actId="255"/>
          <ac:spMkLst>
            <pc:docMk/>
            <pc:sldMk cId="138907645" sldId="463"/>
            <ac:spMk id="3" creationId="{00000000-0000-0000-0000-000000000000}"/>
          </ac:spMkLst>
        </pc:spChg>
      </pc:sldChg>
      <pc:sldChg chg="modSp add del mod">
        <pc:chgData name="Mag Selwa" userId="5dc855b3-2456-4cd0-96ca-6ce2d9ee3cae" providerId="ADAL" clId="{030A9864-B068-485E-B9F4-FC13267E502E}" dt="2025-09-22T03:01:47.510" v="311" actId="47"/>
        <pc:sldMkLst>
          <pc:docMk/>
          <pc:sldMk cId="794326378" sldId="464"/>
        </pc:sldMkLst>
        <pc:spChg chg="mod">
          <ac:chgData name="Mag Selwa" userId="5dc855b3-2456-4cd0-96ca-6ce2d9ee3cae" providerId="ADAL" clId="{030A9864-B068-485E-B9F4-FC13267E502E}" dt="2025-09-22T03:01:39.829" v="309" actId="207"/>
          <ac:spMkLst>
            <pc:docMk/>
            <pc:sldMk cId="794326378" sldId="464"/>
            <ac:spMk id="2" creationId="{00000000-0000-0000-0000-000000000000}"/>
          </ac:spMkLst>
        </pc:spChg>
      </pc:sldChg>
      <pc:sldChg chg="modSp add mod ord">
        <pc:chgData name="Mag Selwa" userId="5dc855b3-2456-4cd0-96ca-6ce2d9ee3cae" providerId="ADAL" clId="{030A9864-B068-485E-B9F4-FC13267E502E}" dt="2025-09-22T03:10:31.284" v="365"/>
        <pc:sldMkLst>
          <pc:docMk/>
          <pc:sldMk cId="3168899688" sldId="465"/>
        </pc:sldMkLst>
        <pc:spChg chg="mod">
          <ac:chgData name="Mag Selwa" userId="5dc855b3-2456-4cd0-96ca-6ce2d9ee3cae" providerId="ADAL" clId="{030A9864-B068-485E-B9F4-FC13267E502E}" dt="2025-09-22T02:03:57.649" v="160" actId="14100"/>
          <ac:spMkLst>
            <pc:docMk/>
            <pc:sldMk cId="3168899688" sldId="465"/>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105613615" sldId="466"/>
        </pc:sldMkLst>
        <pc:spChg chg="mod">
          <ac:chgData name="Mag Selwa" userId="5dc855b3-2456-4cd0-96ca-6ce2d9ee3cae" providerId="ADAL" clId="{030A9864-B068-485E-B9F4-FC13267E502E}" dt="2025-09-22T02:04:12.658" v="161" actId="255"/>
          <ac:spMkLst>
            <pc:docMk/>
            <pc:sldMk cId="2105613615" sldId="466"/>
            <ac:spMk id="3" creationId="{00000000-0000-0000-0000-000000000000}"/>
          </ac:spMkLst>
        </pc:spChg>
      </pc:sldChg>
      <pc:sldChg chg="add ord">
        <pc:chgData name="Mag Selwa" userId="5dc855b3-2456-4cd0-96ca-6ce2d9ee3cae" providerId="ADAL" clId="{030A9864-B068-485E-B9F4-FC13267E502E}" dt="2025-09-22T03:10:31.284" v="365"/>
        <pc:sldMkLst>
          <pc:docMk/>
          <pc:sldMk cId="3407103156" sldId="467"/>
        </pc:sldMkLst>
      </pc:sldChg>
      <pc:sldChg chg="add ord">
        <pc:chgData name="Mag Selwa" userId="5dc855b3-2456-4cd0-96ca-6ce2d9ee3cae" providerId="ADAL" clId="{030A9864-B068-485E-B9F4-FC13267E502E}" dt="2025-09-22T03:10:31.284" v="365"/>
        <pc:sldMkLst>
          <pc:docMk/>
          <pc:sldMk cId="3065138142" sldId="468"/>
        </pc:sldMkLst>
      </pc:sldChg>
      <pc:sldChg chg="add del">
        <pc:chgData name="Mag Selwa" userId="5dc855b3-2456-4cd0-96ca-6ce2d9ee3cae" providerId="ADAL" clId="{030A9864-B068-485E-B9F4-FC13267E502E}" dt="2025-09-22T02:05:24.980" v="173" actId="47"/>
        <pc:sldMkLst>
          <pc:docMk/>
          <pc:sldMk cId="2794712101" sldId="471"/>
        </pc:sldMkLst>
      </pc:sldChg>
      <pc:sldChg chg="modSp add mod ord">
        <pc:chgData name="Mag Selwa" userId="5dc855b3-2456-4cd0-96ca-6ce2d9ee3cae" providerId="ADAL" clId="{030A9864-B068-485E-B9F4-FC13267E502E}" dt="2025-09-22T03:10:31.284" v="365"/>
        <pc:sldMkLst>
          <pc:docMk/>
          <pc:sldMk cId="1601017371" sldId="472"/>
        </pc:sldMkLst>
        <pc:spChg chg="mod">
          <ac:chgData name="Mag Selwa" userId="5dc855b3-2456-4cd0-96ca-6ce2d9ee3cae" providerId="ADAL" clId="{030A9864-B068-485E-B9F4-FC13267E502E}" dt="2025-09-22T02:05:31.372" v="174" actId="255"/>
          <ac:spMkLst>
            <pc:docMk/>
            <pc:sldMk cId="1601017371" sldId="472"/>
            <ac:spMk id="48131" creationId="{00000000-0000-0000-0000-000000000000}"/>
          </ac:spMkLst>
        </pc:spChg>
      </pc:sldChg>
      <pc:sldChg chg="modSp add mod ord">
        <pc:chgData name="Mag Selwa" userId="5dc855b3-2456-4cd0-96ca-6ce2d9ee3cae" providerId="ADAL" clId="{030A9864-B068-485E-B9F4-FC13267E502E}" dt="2025-09-22T03:10:31.284" v="365"/>
        <pc:sldMkLst>
          <pc:docMk/>
          <pc:sldMk cId="3076575092" sldId="473"/>
        </pc:sldMkLst>
        <pc:spChg chg="mod">
          <ac:chgData name="Mag Selwa" userId="5dc855b3-2456-4cd0-96ca-6ce2d9ee3cae" providerId="ADAL" clId="{030A9864-B068-485E-B9F4-FC13267E502E}" dt="2025-09-22T02:05:37.706" v="175" actId="255"/>
          <ac:spMkLst>
            <pc:docMk/>
            <pc:sldMk cId="3076575092" sldId="473"/>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642671319" sldId="474"/>
        </pc:sldMkLst>
        <pc:spChg chg="mod">
          <ac:chgData name="Mag Selwa" userId="5dc855b3-2456-4cd0-96ca-6ce2d9ee3cae" providerId="ADAL" clId="{030A9864-B068-485E-B9F4-FC13267E502E}" dt="2025-09-22T02:05:44.382" v="176" actId="255"/>
          <ac:spMkLst>
            <pc:docMk/>
            <pc:sldMk cId="642671319" sldId="474"/>
            <ac:spMk id="49155" creationId="{00000000-0000-0000-0000-000000000000}"/>
          </ac:spMkLst>
        </pc:spChg>
      </pc:sldChg>
      <pc:sldChg chg="add del">
        <pc:chgData name="Mag Selwa" userId="5dc855b3-2456-4cd0-96ca-6ce2d9ee3cae" providerId="ADAL" clId="{030A9864-B068-485E-B9F4-FC13267E502E}" dt="2025-09-22T02:05:47.245" v="177" actId="47"/>
        <pc:sldMkLst>
          <pc:docMk/>
          <pc:sldMk cId="1763579379" sldId="476"/>
        </pc:sldMkLst>
      </pc:sldChg>
      <pc:sldChg chg="modSp add mod ord">
        <pc:chgData name="Mag Selwa" userId="5dc855b3-2456-4cd0-96ca-6ce2d9ee3cae" providerId="ADAL" clId="{030A9864-B068-485E-B9F4-FC13267E502E}" dt="2025-09-22T03:10:31.284" v="365"/>
        <pc:sldMkLst>
          <pc:docMk/>
          <pc:sldMk cId="1255121279" sldId="477"/>
        </pc:sldMkLst>
        <pc:spChg chg="mod">
          <ac:chgData name="Mag Selwa" userId="5dc855b3-2456-4cd0-96ca-6ce2d9ee3cae" providerId="ADAL" clId="{030A9864-B068-485E-B9F4-FC13267E502E}" dt="2025-09-22T02:06:09.274" v="181" actId="255"/>
          <ac:spMkLst>
            <pc:docMk/>
            <pc:sldMk cId="1255121279" sldId="477"/>
            <ac:spMk id="5" creationId="{00000000-0000-0000-0000-000000000000}"/>
          </ac:spMkLst>
        </pc:spChg>
      </pc:sldChg>
      <pc:sldChg chg="add ord">
        <pc:chgData name="Mag Selwa" userId="5dc855b3-2456-4cd0-96ca-6ce2d9ee3cae" providerId="ADAL" clId="{030A9864-B068-485E-B9F4-FC13267E502E}" dt="2025-09-22T03:10:31.284" v="365"/>
        <pc:sldMkLst>
          <pc:docMk/>
          <pc:sldMk cId="3464767488" sldId="478"/>
        </pc:sldMkLst>
      </pc:sldChg>
      <pc:sldChg chg="add ord">
        <pc:chgData name="Mag Selwa" userId="5dc855b3-2456-4cd0-96ca-6ce2d9ee3cae" providerId="ADAL" clId="{030A9864-B068-485E-B9F4-FC13267E502E}" dt="2025-09-22T03:10:31.284" v="365"/>
        <pc:sldMkLst>
          <pc:docMk/>
          <pc:sldMk cId="1169188049" sldId="479"/>
        </pc:sldMkLst>
      </pc:sldChg>
      <pc:sldChg chg="modSp add mod ord">
        <pc:chgData name="Mag Selwa" userId="5dc855b3-2456-4cd0-96ca-6ce2d9ee3cae" providerId="ADAL" clId="{030A9864-B068-485E-B9F4-FC13267E502E}" dt="2025-09-22T03:10:31.284" v="365"/>
        <pc:sldMkLst>
          <pc:docMk/>
          <pc:sldMk cId="4101941430" sldId="480"/>
        </pc:sldMkLst>
        <pc:spChg chg="mod">
          <ac:chgData name="Mag Selwa" userId="5dc855b3-2456-4cd0-96ca-6ce2d9ee3cae" providerId="ADAL" clId="{030A9864-B068-485E-B9F4-FC13267E502E}" dt="2025-09-22T02:07:13.908" v="188" actId="255"/>
          <ac:spMkLst>
            <pc:docMk/>
            <pc:sldMk cId="4101941430" sldId="480"/>
            <ac:spMk id="49155" creationId="{00000000-0000-0000-0000-000000000000}"/>
          </ac:spMkLst>
        </pc:spChg>
      </pc:sldChg>
      <pc:sldChg chg="modSp add mod ord">
        <pc:chgData name="Mag Selwa" userId="5dc855b3-2456-4cd0-96ca-6ce2d9ee3cae" providerId="ADAL" clId="{030A9864-B068-485E-B9F4-FC13267E502E}" dt="2025-09-22T03:10:31.284" v="365"/>
        <pc:sldMkLst>
          <pc:docMk/>
          <pc:sldMk cId="1065220380" sldId="481"/>
        </pc:sldMkLst>
        <pc:spChg chg="mod">
          <ac:chgData name="Mag Selwa" userId="5dc855b3-2456-4cd0-96ca-6ce2d9ee3cae" providerId="ADAL" clId="{030A9864-B068-485E-B9F4-FC13267E502E}" dt="2025-09-22T02:07:21.916" v="189" actId="255"/>
          <ac:spMkLst>
            <pc:docMk/>
            <pc:sldMk cId="1065220380" sldId="481"/>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420396079" sldId="482"/>
        </pc:sldMkLst>
        <pc:spChg chg="mod">
          <ac:chgData name="Mag Selwa" userId="5dc855b3-2456-4cd0-96ca-6ce2d9ee3cae" providerId="ADAL" clId="{030A9864-B068-485E-B9F4-FC13267E502E}" dt="2025-09-22T02:07:30.293" v="191" actId="14100"/>
          <ac:spMkLst>
            <pc:docMk/>
            <pc:sldMk cId="420396079" sldId="482"/>
            <ac:spMk id="3" creationId="{00000000-0000-0000-0000-000000000000}"/>
          </ac:spMkLst>
        </pc:spChg>
      </pc:sldChg>
      <pc:sldChg chg="modSp add mod ord">
        <pc:chgData name="Mag Selwa" userId="5dc855b3-2456-4cd0-96ca-6ce2d9ee3cae" providerId="ADAL" clId="{030A9864-B068-485E-B9F4-FC13267E502E}" dt="2025-09-22T03:10:31.284" v="365"/>
        <pc:sldMkLst>
          <pc:docMk/>
          <pc:sldMk cId="222542318" sldId="483"/>
        </pc:sldMkLst>
        <pc:spChg chg="mod">
          <ac:chgData name="Mag Selwa" userId="5dc855b3-2456-4cd0-96ca-6ce2d9ee3cae" providerId="ADAL" clId="{030A9864-B068-485E-B9F4-FC13267E502E}" dt="2025-09-22T02:07:38.471" v="192" actId="255"/>
          <ac:spMkLst>
            <pc:docMk/>
            <pc:sldMk cId="222542318" sldId="483"/>
            <ac:spMk id="47107" creationId="{00000000-0000-0000-0000-000000000000}"/>
          </ac:spMkLst>
        </pc:spChg>
      </pc:sldChg>
      <pc:sldChg chg="add del">
        <pc:chgData name="Mag Selwa" userId="5dc855b3-2456-4cd0-96ca-6ce2d9ee3cae" providerId="ADAL" clId="{030A9864-B068-485E-B9F4-FC13267E502E}" dt="2025-09-22T02:07:49.922" v="193" actId="47"/>
        <pc:sldMkLst>
          <pc:docMk/>
          <pc:sldMk cId="1372844778" sldId="486"/>
        </pc:sldMkLst>
      </pc:sldChg>
      <pc:sldChg chg="addSp delSp modSp add mod ord">
        <pc:chgData name="Mag Selwa" userId="5dc855b3-2456-4cd0-96ca-6ce2d9ee3cae" providerId="ADAL" clId="{030A9864-B068-485E-B9F4-FC13267E502E}" dt="2025-09-22T08:49:54.285" v="445"/>
        <pc:sldMkLst>
          <pc:docMk/>
          <pc:sldMk cId="3851486605" sldId="486"/>
        </pc:sldMkLst>
        <pc:spChg chg="mod">
          <ac:chgData name="Mag Selwa" userId="5dc855b3-2456-4cd0-96ca-6ce2d9ee3cae" providerId="ADAL" clId="{030A9864-B068-485E-B9F4-FC13267E502E}" dt="2025-09-22T02:26:26.867" v="229" actId="20577"/>
          <ac:spMkLst>
            <pc:docMk/>
            <pc:sldMk cId="3851486605" sldId="486"/>
            <ac:spMk id="12" creationId="{00000000-0000-0000-0000-000000000000}"/>
          </ac:spMkLst>
        </pc:spChg>
        <pc:picChg chg="del">
          <ac:chgData name="Mag Selwa" userId="5dc855b3-2456-4cd0-96ca-6ce2d9ee3cae" providerId="ADAL" clId="{030A9864-B068-485E-B9F4-FC13267E502E}" dt="2025-09-22T02:27:06.857" v="232" actId="478"/>
          <ac:picMkLst>
            <pc:docMk/>
            <pc:sldMk cId="3851486605" sldId="486"/>
            <ac:picMk id="5" creationId="{00000000-0000-0000-0000-000000000000}"/>
          </ac:picMkLst>
        </pc:picChg>
        <pc:picChg chg="add mod ord">
          <ac:chgData name="Mag Selwa" userId="5dc855b3-2456-4cd0-96ca-6ce2d9ee3cae" providerId="ADAL" clId="{030A9864-B068-485E-B9F4-FC13267E502E}" dt="2025-09-22T02:27:10.173" v="233" actId="1076"/>
          <ac:picMkLst>
            <pc:docMk/>
            <pc:sldMk cId="3851486605" sldId="486"/>
            <ac:picMk id="7" creationId="{9EE54216-2E77-AF29-5323-9258800EA491}"/>
          </ac:picMkLst>
        </pc:picChg>
      </pc:sldChg>
      <pc:sldChg chg="add ord">
        <pc:chgData name="Mag Selwa" userId="5dc855b3-2456-4cd0-96ca-6ce2d9ee3cae" providerId="ADAL" clId="{030A9864-B068-485E-B9F4-FC13267E502E}" dt="2025-09-22T03:10:31.284" v="365"/>
        <pc:sldMkLst>
          <pc:docMk/>
          <pc:sldMk cId="1888984433" sldId="487"/>
        </pc:sldMkLst>
      </pc:sldChg>
      <pc:sldChg chg="add ord">
        <pc:chgData name="Mag Selwa" userId="5dc855b3-2456-4cd0-96ca-6ce2d9ee3cae" providerId="ADAL" clId="{030A9864-B068-485E-B9F4-FC13267E502E}" dt="2025-09-22T03:10:31.284" v="365"/>
        <pc:sldMkLst>
          <pc:docMk/>
          <pc:sldMk cId="3265550764" sldId="488"/>
        </pc:sldMkLst>
      </pc:sldChg>
      <pc:sldChg chg="add ord">
        <pc:chgData name="Mag Selwa" userId="5dc855b3-2456-4cd0-96ca-6ce2d9ee3cae" providerId="ADAL" clId="{030A9864-B068-485E-B9F4-FC13267E502E}" dt="2025-09-22T03:10:31.284" v="365"/>
        <pc:sldMkLst>
          <pc:docMk/>
          <pc:sldMk cId="3953428733" sldId="489"/>
        </pc:sldMkLst>
      </pc:sldChg>
      <pc:sldChg chg="add del">
        <pc:chgData name="Mag Selwa" userId="5dc855b3-2456-4cd0-96ca-6ce2d9ee3cae" providerId="ADAL" clId="{030A9864-B068-485E-B9F4-FC13267E502E}" dt="2025-09-22T03:01:12.948" v="306" actId="47"/>
        <pc:sldMkLst>
          <pc:docMk/>
          <pc:sldMk cId="2401799911" sldId="490"/>
        </pc:sldMkLst>
      </pc:sldChg>
      <pc:sldChg chg="add ord">
        <pc:chgData name="Mag Selwa" userId="5dc855b3-2456-4cd0-96ca-6ce2d9ee3cae" providerId="ADAL" clId="{030A9864-B068-485E-B9F4-FC13267E502E}" dt="2025-09-22T03:10:31.284" v="365"/>
        <pc:sldMkLst>
          <pc:docMk/>
          <pc:sldMk cId="2453561464" sldId="491"/>
        </pc:sldMkLst>
      </pc:sldChg>
      <pc:sldChg chg="add ord">
        <pc:chgData name="Mag Selwa" userId="5dc855b3-2456-4cd0-96ca-6ce2d9ee3cae" providerId="ADAL" clId="{030A9864-B068-485E-B9F4-FC13267E502E}" dt="2025-09-22T03:10:31.284" v="365"/>
        <pc:sldMkLst>
          <pc:docMk/>
          <pc:sldMk cId="3347879362" sldId="493"/>
        </pc:sldMkLst>
      </pc:sldChg>
      <pc:sldChg chg="add ord">
        <pc:chgData name="Mag Selwa" userId="5dc855b3-2456-4cd0-96ca-6ce2d9ee3cae" providerId="ADAL" clId="{030A9864-B068-485E-B9F4-FC13267E502E}" dt="2025-09-22T08:49:54.285" v="445"/>
        <pc:sldMkLst>
          <pc:docMk/>
          <pc:sldMk cId="3834344592" sldId="501"/>
        </pc:sldMkLst>
      </pc:sldChg>
      <pc:sldChg chg="modSp add del mod">
        <pc:chgData name="Mag Selwa" userId="5dc855b3-2456-4cd0-96ca-6ce2d9ee3cae" providerId="ADAL" clId="{030A9864-B068-485E-B9F4-FC13267E502E}" dt="2025-09-22T02:29:15.330" v="244" actId="47"/>
        <pc:sldMkLst>
          <pc:docMk/>
          <pc:sldMk cId="2839619405" sldId="524"/>
        </pc:sldMkLst>
        <pc:spChg chg="mod">
          <ac:chgData name="Mag Selwa" userId="5dc855b3-2456-4cd0-96ca-6ce2d9ee3cae" providerId="ADAL" clId="{030A9864-B068-485E-B9F4-FC13267E502E}" dt="2025-09-22T02:28:43.280" v="241" actId="20577"/>
          <ac:spMkLst>
            <pc:docMk/>
            <pc:sldMk cId="2839619405" sldId="524"/>
            <ac:spMk id="3" creationId="{00000000-0000-0000-0000-000000000000}"/>
          </ac:spMkLst>
        </pc:spChg>
      </pc:sldChg>
      <pc:sldChg chg="add del">
        <pc:chgData name="Mag Selwa" userId="5dc855b3-2456-4cd0-96ca-6ce2d9ee3cae" providerId="ADAL" clId="{030A9864-B068-485E-B9F4-FC13267E502E}" dt="2025-09-22T01:53:30.906" v="98" actId="47"/>
        <pc:sldMkLst>
          <pc:docMk/>
          <pc:sldMk cId="3541429614" sldId="536"/>
        </pc:sldMkLst>
      </pc:sldChg>
      <pc:sldChg chg="modSp add mod ord">
        <pc:chgData name="Mag Selwa" userId="5dc855b3-2456-4cd0-96ca-6ce2d9ee3cae" providerId="ADAL" clId="{030A9864-B068-485E-B9F4-FC13267E502E}" dt="2025-09-22T03:10:31.284" v="365"/>
        <pc:sldMkLst>
          <pc:docMk/>
          <pc:sldMk cId="891260659" sldId="537"/>
        </pc:sldMkLst>
        <pc:spChg chg="mod">
          <ac:chgData name="Mag Selwa" userId="5dc855b3-2456-4cd0-96ca-6ce2d9ee3cae" providerId="ADAL" clId="{030A9864-B068-485E-B9F4-FC13267E502E}" dt="2025-09-22T01:58:15.131" v="132" actId="255"/>
          <ac:spMkLst>
            <pc:docMk/>
            <pc:sldMk cId="891260659" sldId="537"/>
            <ac:spMk id="3" creationId="{00000000-0000-0000-0000-000000000000}"/>
          </ac:spMkLst>
        </pc:spChg>
      </pc:sldChg>
      <pc:sldChg chg="add del">
        <pc:chgData name="Mag Selwa" userId="5dc855b3-2456-4cd0-96ca-6ce2d9ee3cae" providerId="ADAL" clId="{030A9864-B068-485E-B9F4-FC13267E502E}" dt="2025-09-22T02:01:00.714" v="144" actId="47"/>
        <pc:sldMkLst>
          <pc:docMk/>
          <pc:sldMk cId="2853584404" sldId="538"/>
        </pc:sldMkLst>
      </pc:sldChg>
      <pc:sldChg chg="add del">
        <pc:chgData name="Mag Selwa" userId="5dc855b3-2456-4cd0-96ca-6ce2d9ee3cae" providerId="ADAL" clId="{030A9864-B068-485E-B9F4-FC13267E502E}" dt="2025-09-22T02:04:36.573" v="162" actId="47"/>
        <pc:sldMkLst>
          <pc:docMk/>
          <pc:sldMk cId="3748362132" sldId="543"/>
        </pc:sldMkLst>
      </pc:sldChg>
      <pc:sldChg chg="add del">
        <pc:chgData name="Mag Selwa" userId="5dc855b3-2456-4cd0-96ca-6ce2d9ee3cae" providerId="ADAL" clId="{030A9864-B068-485E-B9F4-FC13267E502E}" dt="2025-09-22T01:53:26.268" v="96" actId="47"/>
        <pc:sldMkLst>
          <pc:docMk/>
          <pc:sldMk cId="1920169776" sldId="544"/>
        </pc:sldMkLst>
      </pc:sldChg>
      <pc:sldChg chg="modSp add mod ord">
        <pc:chgData name="Mag Selwa" userId="5dc855b3-2456-4cd0-96ca-6ce2d9ee3cae" providerId="ADAL" clId="{030A9864-B068-485E-B9F4-FC13267E502E}" dt="2025-09-22T03:10:31.284" v="365"/>
        <pc:sldMkLst>
          <pc:docMk/>
          <pc:sldMk cId="2536186016" sldId="591"/>
        </pc:sldMkLst>
        <pc:spChg chg="mod">
          <ac:chgData name="Mag Selwa" userId="5dc855b3-2456-4cd0-96ca-6ce2d9ee3cae" providerId="ADAL" clId="{030A9864-B068-485E-B9F4-FC13267E502E}" dt="2025-09-22T02:06:00.582" v="179" actId="207"/>
          <ac:spMkLst>
            <pc:docMk/>
            <pc:sldMk cId="2536186016" sldId="591"/>
            <ac:spMk id="10" creationId="{00000000-0000-0000-0000-000000000000}"/>
          </ac:spMkLst>
        </pc:spChg>
        <pc:spChg chg="mod">
          <ac:chgData name="Mag Selwa" userId="5dc855b3-2456-4cd0-96ca-6ce2d9ee3cae" providerId="ADAL" clId="{030A9864-B068-485E-B9F4-FC13267E502E}" dt="2025-09-19T18:11:36.326" v="0"/>
          <ac:spMkLst>
            <pc:docMk/>
            <pc:sldMk cId="2536186016" sldId="591"/>
            <ac:spMk id="11" creationId="{00000000-0000-0000-0000-000000000000}"/>
          </ac:spMkLst>
        </pc:spChg>
        <pc:spChg chg="mod">
          <ac:chgData name="Mag Selwa" userId="5dc855b3-2456-4cd0-96ca-6ce2d9ee3cae" providerId="ADAL" clId="{030A9864-B068-485E-B9F4-FC13267E502E}" dt="2025-09-22T02:06:03.737" v="180" actId="207"/>
          <ac:spMkLst>
            <pc:docMk/>
            <pc:sldMk cId="2536186016" sldId="591"/>
            <ac:spMk id="12" creationId="{00000000-0000-0000-0000-000000000000}"/>
          </ac:spMkLst>
        </pc:spChg>
      </pc:sldChg>
      <pc:sldChg chg="modSp add ord">
        <pc:chgData name="Mag Selwa" userId="5dc855b3-2456-4cd0-96ca-6ce2d9ee3cae" providerId="ADAL" clId="{030A9864-B068-485E-B9F4-FC13267E502E}" dt="2025-09-22T03:10:31.284" v="365"/>
        <pc:sldMkLst>
          <pc:docMk/>
          <pc:sldMk cId="1351160966" sldId="592"/>
        </pc:sldMkLst>
        <pc:spChg chg="mod">
          <ac:chgData name="Mag Selwa" userId="5dc855b3-2456-4cd0-96ca-6ce2d9ee3cae" providerId="ADAL" clId="{030A9864-B068-485E-B9F4-FC13267E502E}" dt="2025-09-19T18:11:36.326" v="0"/>
          <ac:spMkLst>
            <pc:docMk/>
            <pc:sldMk cId="1351160966" sldId="592"/>
            <ac:spMk id="31" creationId="{00000000-0000-0000-0000-000000000000}"/>
          </ac:spMkLst>
        </pc:spChg>
      </pc:sldChg>
      <pc:sldChg chg="modSp add ord">
        <pc:chgData name="Mag Selwa" userId="5dc855b3-2456-4cd0-96ca-6ce2d9ee3cae" providerId="ADAL" clId="{030A9864-B068-485E-B9F4-FC13267E502E}" dt="2025-09-22T03:10:31.284" v="365"/>
        <pc:sldMkLst>
          <pc:docMk/>
          <pc:sldMk cId="19313737" sldId="595"/>
        </pc:sldMkLst>
        <pc:spChg chg="mod">
          <ac:chgData name="Mag Selwa" userId="5dc855b3-2456-4cd0-96ca-6ce2d9ee3cae" providerId="ADAL" clId="{030A9864-B068-485E-B9F4-FC13267E502E}" dt="2025-09-19T18:11:36.326" v="0"/>
          <ac:spMkLst>
            <pc:docMk/>
            <pc:sldMk cId="19313737" sldId="595"/>
            <ac:spMk id="21" creationId="{00000000-0000-0000-0000-000000000000}"/>
          </ac:spMkLst>
        </pc:spChg>
      </pc:sldChg>
      <pc:sldChg chg="modSp add mod ord">
        <pc:chgData name="Mag Selwa" userId="5dc855b3-2456-4cd0-96ca-6ce2d9ee3cae" providerId="ADAL" clId="{030A9864-B068-485E-B9F4-FC13267E502E}" dt="2025-09-22T03:10:31.284" v="365"/>
        <pc:sldMkLst>
          <pc:docMk/>
          <pc:sldMk cId="861597687" sldId="597"/>
        </pc:sldMkLst>
        <pc:spChg chg="mod">
          <ac:chgData name="Mag Selwa" userId="5dc855b3-2456-4cd0-96ca-6ce2d9ee3cae" providerId="ADAL" clId="{030A9864-B068-485E-B9F4-FC13267E502E}" dt="2025-09-22T02:06:43.670" v="185" actId="207"/>
          <ac:spMkLst>
            <pc:docMk/>
            <pc:sldMk cId="861597687" sldId="597"/>
            <ac:spMk id="10" creationId="{00000000-0000-0000-0000-000000000000}"/>
          </ac:spMkLst>
        </pc:spChg>
        <pc:spChg chg="mod">
          <ac:chgData name="Mag Selwa" userId="5dc855b3-2456-4cd0-96ca-6ce2d9ee3cae" providerId="ADAL" clId="{030A9864-B068-485E-B9F4-FC13267E502E}" dt="2025-09-19T18:11:36.326" v="0"/>
          <ac:spMkLst>
            <pc:docMk/>
            <pc:sldMk cId="861597687" sldId="597"/>
            <ac:spMk id="11" creationId="{00000000-0000-0000-0000-000000000000}"/>
          </ac:spMkLst>
        </pc:spChg>
        <pc:spChg chg="mod">
          <ac:chgData name="Mag Selwa" userId="5dc855b3-2456-4cd0-96ca-6ce2d9ee3cae" providerId="ADAL" clId="{030A9864-B068-485E-B9F4-FC13267E502E}" dt="2025-09-22T02:06:46.573" v="186" actId="14100"/>
          <ac:spMkLst>
            <pc:docMk/>
            <pc:sldMk cId="861597687" sldId="597"/>
            <ac:spMk id="12" creationId="{00000000-0000-0000-0000-000000000000}"/>
          </ac:spMkLst>
        </pc:spChg>
      </pc:sldChg>
      <pc:sldChg chg="add ord">
        <pc:chgData name="Mag Selwa" userId="5dc855b3-2456-4cd0-96ca-6ce2d9ee3cae" providerId="ADAL" clId="{030A9864-B068-485E-B9F4-FC13267E502E}" dt="2025-09-22T08:49:54.285" v="445"/>
        <pc:sldMkLst>
          <pc:docMk/>
          <pc:sldMk cId="2830708477" sldId="601"/>
        </pc:sldMkLst>
      </pc:sldChg>
      <pc:sldChg chg="add ord">
        <pc:chgData name="Mag Selwa" userId="5dc855b3-2456-4cd0-96ca-6ce2d9ee3cae" providerId="ADAL" clId="{030A9864-B068-485E-B9F4-FC13267E502E}" dt="2025-09-22T08:49:54.285" v="445"/>
        <pc:sldMkLst>
          <pc:docMk/>
          <pc:sldMk cId="296423791" sldId="602"/>
        </pc:sldMkLst>
      </pc:sldChg>
      <pc:sldChg chg="addSp delSp modSp add mod ord">
        <pc:chgData name="Mag Selwa" userId="5dc855b3-2456-4cd0-96ca-6ce2d9ee3cae" providerId="ADAL" clId="{030A9864-B068-485E-B9F4-FC13267E502E}" dt="2025-09-22T08:49:54.285" v="445"/>
        <pc:sldMkLst>
          <pc:docMk/>
          <pc:sldMk cId="1256671128" sldId="603"/>
        </pc:sldMkLst>
        <pc:grpChg chg="del">
          <ac:chgData name="Mag Selwa" userId="5dc855b3-2456-4cd0-96ca-6ce2d9ee3cae" providerId="ADAL" clId="{030A9864-B068-485E-B9F4-FC13267E502E}" dt="2025-09-22T02:27:49.762" v="236" actId="478"/>
          <ac:grpSpMkLst>
            <pc:docMk/>
            <pc:sldMk cId="1256671128" sldId="603"/>
            <ac:grpSpMk id="6" creationId="{00000000-0000-0000-0000-000000000000}"/>
          </ac:grpSpMkLst>
        </pc:grpChg>
        <pc:picChg chg="add mod ord">
          <ac:chgData name="Mag Selwa" userId="5dc855b3-2456-4cd0-96ca-6ce2d9ee3cae" providerId="ADAL" clId="{030A9864-B068-485E-B9F4-FC13267E502E}" dt="2025-09-22T02:27:59.446" v="240" actId="14100"/>
          <ac:picMkLst>
            <pc:docMk/>
            <pc:sldMk cId="1256671128" sldId="603"/>
            <ac:picMk id="9" creationId="{16AACC3B-EF96-813A-B9A4-246177FBD35B}"/>
          </ac:picMkLst>
        </pc:picChg>
      </pc:sldChg>
      <pc:sldChg chg="modSp add mod ord">
        <pc:chgData name="Mag Selwa" userId="5dc855b3-2456-4cd0-96ca-6ce2d9ee3cae" providerId="ADAL" clId="{030A9864-B068-485E-B9F4-FC13267E502E}" dt="2025-09-22T08:49:54.285" v="445"/>
        <pc:sldMkLst>
          <pc:docMk/>
          <pc:sldMk cId="3432209565" sldId="604"/>
        </pc:sldMkLst>
        <pc:spChg chg="mod">
          <ac:chgData name="Mag Selwa" userId="5dc855b3-2456-4cd0-96ca-6ce2d9ee3cae" providerId="ADAL" clId="{030A9864-B068-485E-B9F4-FC13267E502E}" dt="2025-09-22T02:26:18.838" v="222" actId="27636"/>
          <ac:spMkLst>
            <pc:docMk/>
            <pc:sldMk cId="3432209565" sldId="604"/>
            <ac:spMk id="4" creationId="{00000000-0000-0000-0000-000000000000}"/>
          </ac:spMkLst>
        </pc:spChg>
      </pc:sldChg>
      <pc:sldChg chg="add ord">
        <pc:chgData name="Mag Selwa" userId="5dc855b3-2456-4cd0-96ca-6ce2d9ee3cae" providerId="ADAL" clId="{030A9864-B068-485E-B9F4-FC13267E502E}" dt="2025-09-22T08:49:54.285" v="445"/>
        <pc:sldMkLst>
          <pc:docMk/>
          <pc:sldMk cId="2221646851" sldId="605"/>
        </pc:sldMkLst>
      </pc:sldChg>
      <pc:sldChg chg="add del">
        <pc:chgData name="Mag Selwa" userId="5dc855b3-2456-4cd0-96ca-6ce2d9ee3cae" providerId="ADAL" clId="{030A9864-B068-485E-B9F4-FC13267E502E}" dt="2025-09-22T02:09:35.114" v="199" actId="47"/>
        <pc:sldMkLst>
          <pc:docMk/>
          <pc:sldMk cId="588907036" sldId="626"/>
        </pc:sldMkLst>
      </pc:sldChg>
      <pc:sldChg chg="add ord">
        <pc:chgData name="Mag Selwa" userId="5dc855b3-2456-4cd0-96ca-6ce2d9ee3cae" providerId="ADAL" clId="{030A9864-B068-485E-B9F4-FC13267E502E}" dt="2025-09-22T03:10:31.284" v="365"/>
        <pc:sldMkLst>
          <pc:docMk/>
          <pc:sldMk cId="2329505644" sldId="636"/>
        </pc:sldMkLst>
      </pc:sldChg>
      <pc:sldChg chg="add ord">
        <pc:chgData name="Mag Selwa" userId="5dc855b3-2456-4cd0-96ca-6ce2d9ee3cae" providerId="ADAL" clId="{030A9864-B068-485E-B9F4-FC13267E502E}" dt="2025-09-22T03:10:31.284" v="365"/>
        <pc:sldMkLst>
          <pc:docMk/>
          <pc:sldMk cId="3222080344" sldId="637"/>
        </pc:sldMkLst>
      </pc:sldChg>
      <pc:sldChg chg="add ord">
        <pc:chgData name="Mag Selwa" userId="5dc855b3-2456-4cd0-96ca-6ce2d9ee3cae" providerId="ADAL" clId="{030A9864-B068-485E-B9F4-FC13267E502E}" dt="2025-09-22T03:10:31.284" v="365"/>
        <pc:sldMkLst>
          <pc:docMk/>
          <pc:sldMk cId="4289541209" sldId="638"/>
        </pc:sldMkLst>
      </pc:sldChg>
      <pc:sldChg chg="add del">
        <pc:chgData name="Mag Selwa" userId="5dc855b3-2456-4cd0-96ca-6ce2d9ee3cae" providerId="ADAL" clId="{030A9864-B068-485E-B9F4-FC13267E502E}" dt="2025-09-22T01:53:33.375" v="100" actId="47"/>
        <pc:sldMkLst>
          <pc:docMk/>
          <pc:sldMk cId="1985718077" sldId="641"/>
        </pc:sldMkLst>
      </pc:sldChg>
      <pc:sldChg chg="add del">
        <pc:chgData name="Mag Selwa" userId="5dc855b3-2456-4cd0-96ca-6ce2d9ee3cae" providerId="ADAL" clId="{030A9864-B068-485E-B9F4-FC13267E502E}" dt="2025-09-22T01:53:32.048" v="99" actId="47"/>
        <pc:sldMkLst>
          <pc:docMk/>
          <pc:sldMk cId="1947362783" sldId="643"/>
        </pc:sldMkLst>
      </pc:sldChg>
      <pc:sldChg chg="add ord">
        <pc:chgData name="Mag Selwa" userId="5dc855b3-2456-4cd0-96ca-6ce2d9ee3cae" providerId="ADAL" clId="{030A9864-B068-485E-B9F4-FC13267E502E}" dt="2025-09-22T03:10:31.284" v="365"/>
        <pc:sldMkLst>
          <pc:docMk/>
          <pc:sldMk cId="2587193609" sldId="647"/>
        </pc:sldMkLst>
      </pc:sldChg>
      <pc:sldChg chg="add del">
        <pc:chgData name="Mag Selwa" userId="5dc855b3-2456-4cd0-96ca-6ce2d9ee3cae" providerId="ADAL" clId="{030A9864-B068-485E-B9F4-FC13267E502E}" dt="2025-09-22T02:05:23.966" v="172" actId="47"/>
        <pc:sldMkLst>
          <pc:docMk/>
          <pc:sldMk cId="445045563" sldId="649"/>
        </pc:sldMkLst>
      </pc:sldChg>
      <pc:sldChg chg="modSp add mod ord">
        <pc:chgData name="Mag Selwa" userId="5dc855b3-2456-4cd0-96ca-6ce2d9ee3cae" providerId="ADAL" clId="{030A9864-B068-485E-B9F4-FC13267E502E}" dt="2025-09-22T03:10:31.284" v="365"/>
        <pc:sldMkLst>
          <pc:docMk/>
          <pc:sldMk cId="153703015" sldId="650"/>
        </pc:sldMkLst>
        <pc:spChg chg="mod">
          <ac:chgData name="Mag Selwa" userId="5dc855b3-2456-4cd0-96ca-6ce2d9ee3cae" providerId="ADAL" clId="{030A9864-B068-485E-B9F4-FC13267E502E}" dt="2025-09-22T03:01:44.381" v="310" actId="207"/>
          <ac:spMkLst>
            <pc:docMk/>
            <pc:sldMk cId="153703015" sldId="650"/>
            <ac:spMk id="46082" creationId="{00000000-0000-0000-0000-000000000000}"/>
          </ac:spMkLst>
        </pc:spChg>
        <pc:spChg chg="mod">
          <ac:chgData name="Mag Selwa" userId="5dc855b3-2456-4cd0-96ca-6ce2d9ee3cae" providerId="ADAL" clId="{030A9864-B068-485E-B9F4-FC13267E502E}" dt="2025-09-19T18:11:36.497" v="2" actId="27636"/>
          <ac:spMkLst>
            <pc:docMk/>
            <pc:sldMk cId="153703015" sldId="650"/>
            <ac:spMk id="46083" creationId="{00000000-0000-0000-0000-000000000000}"/>
          </ac:spMkLst>
        </pc:spChg>
        <pc:spChg chg="mod">
          <ac:chgData name="Mag Selwa" userId="5dc855b3-2456-4cd0-96ca-6ce2d9ee3cae" providerId="ADAL" clId="{030A9864-B068-485E-B9F4-FC13267E502E}" dt="2025-09-19T18:11:36.486" v="1" actId="27636"/>
          <ac:spMkLst>
            <pc:docMk/>
            <pc:sldMk cId="153703015" sldId="650"/>
            <ac:spMk id="46084" creationId="{00000000-0000-0000-0000-000000000000}"/>
          </ac:spMkLst>
        </pc:spChg>
      </pc:sldChg>
      <pc:sldChg chg="modSp add del mod">
        <pc:chgData name="Mag Selwa" userId="5dc855b3-2456-4cd0-96ca-6ce2d9ee3cae" providerId="ADAL" clId="{030A9864-B068-485E-B9F4-FC13267E502E}" dt="2025-09-22T03:01:47.510" v="311" actId="47"/>
        <pc:sldMkLst>
          <pc:docMk/>
          <pc:sldMk cId="1367047570" sldId="651"/>
        </pc:sldMkLst>
        <pc:spChg chg="mod">
          <ac:chgData name="Mag Selwa" userId="5dc855b3-2456-4cd0-96ca-6ce2d9ee3cae" providerId="ADAL" clId="{030A9864-B068-485E-B9F4-FC13267E502E}" dt="2025-09-22T03:01:36.611" v="308" actId="207"/>
          <ac:spMkLst>
            <pc:docMk/>
            <pc:sldMk cId="1367047570" sldId="651"/>
            <ac:spMk id="48130" creationId="{00000000-0000-0000-0000-000000000000}"/>
          </ac:spMkLst>
        </pc:spChg>
      </pc:sldChg>
      <pc:sldChg chg="add del">
        <pc:chgData name="Mag Selwa" userId="5dc855b3-2456-4cd0-96ca-6ce2d9ee3cae" providerId="ADAL" clId="{030A9864-B068-485E-B9F4-FC13267E502E}" dt="2025-09-22T02:04:37.468" v="163" actId="47"/>
        <pc:sldMkLst>
          <pc:docMk/>
          <pc:sldMk cId="715356375" sldId="652"/>
        </pc:sldMkLst>
      </pc:sldChg>
      <pc:sldChg chg="add del">
        <pc:chgData name="Mag Selwa" userId="5dc855b3-2456-4cd0-96ca-6ce2d9ee3cae" providerId="ADAL" clId="{030A9864-B068-485E-B9F4-FC13267E502E}" dt="2025-09-22T02:04:40.455" v="164" actId="47"/>
        <pc:sldMkLst>
          <pc:docMk/>
          <pc:sldMk cId="1850733824" sldId="655"/>
        </pc:sldMkLst>
      </pc:sldChg>
      <pc:sldChg chg="add ord">
        <pc:chgData name="Mag Selwa" userId="5dc855b3-2456-4cd0-96ca-6ce2d9ee3cae" providerId="ADAL" clId="{030A9864-B068-485E-B9F4-FC13267E502E}" dt="2025-09-22T03:10:31.284" v="365"/>
        <pc:sldMkLst>
          <pc:docMk/>
          <pc:sldMk cId="2500766640" sldId="656"/>
        </pc:sldMkLst>
      </pc:sldChg>
      <pc:sldChg chg="add del">
        <pc:chgData name="Mag Selwa" userId="5dc855b3-2456-4cd0-96ca-6ce2d9ee3cae" providerId="ADAL" clId="{030A9864-B068-485E-B9F4-FC13267E502E}" dt="2025-09-22T02:04:42.013" v="165" actId="47"/>
        <pc:sldMkLst>
          <pc:docMk/>
          <pc:sldMk cId="2513685008" sldId="657"/>
        </pc:sldMkLst>
      </pc:sldChg>
      <pc:sldChg chg="add del">
        <pc:chgData name="Mag Selwa" userId="5dc855b3-2456-4cd0-96ca-6ce2d9ee3cae" providerId="ADAL" clId="{030A9864-B068-485E-B9F4-FC13267E502E}" dt="2025-09-22T02:04:45.204" v="166" actId="47"/>
        <pc:sldMkLst>
          <pc:docMk/>
          <pc:sldMk cId="1203308139" sldId="658"/>
        </pc:sldMkLst>
      </pc:sldChg>
      <pc:sldChg chg="modSp add mod ord">
        <pc:chgData name="Mag Selwa" userId="5dc855b3-2456-4cd0-96ca-6ce2d9ee3cae" providerId="ADAL" clId="{030A9864-B068-485E-B9F4-FC13267E502E}" dt="2025-09-22T03:10:31.284" v="365"/>
        <pc:sldMkLst>
          <pc:docMk/>
          <pc:sldMk cId="1886006492" sldId="659"/>
        </pc:sldMkLst>
        <pc:spChg chg="mod">
          <ac:chgData name="Mag Selwa" userId="5dc855b3-2456-4cd0-96ca-6ce2d9ee3cae" providerId="ADAL" clId="{030A9864-B068-485E-B9F4-FC13267E502E}" dt="2025-09-22T02:04:56.808" v="168" actId="14100"/>
          <ac:spMkLst>
            <pc:docMk/>
            <pc:sldMk cId="1886006492" sldId="659"/>
            <ac:spMk id="3" creationId="{00000000-0000-0000-0000-000000000000}"/>
          </ac:spMkLst>
        </pc:spChg>
      </pc:sldChg>
      <pc:sldChg chg="modSp add del mod">
        <pc:chgData name="Mag Selwa" userId="5dc855b3-2456-4cd0-96ca-6ce2d9ee3cae" providerId="ADAL" clId="{030A9864-B068-485E-B9F4-FC13267E502E}" dt="2025-09-22T02:05:13.308" v="170" actId="47"/>
        <pc:sldMkLst>
          <pc:docMk/>
          <pc:sldMk cId="867086026" sldId="660"/>
        </pc:sldMkLst>
        <pc:spChg chg="mod">
          <ac:chgData name="Mag Selwa" userId="5dc855b3-2456-4cd0-96ca-6ce2d9ee3cae" providerId="ADAL" clId="{030A9864-B068-485E-B9F4-FC13267E502E}" dt="2025-09-22T02:05:09.740" v="169" actId="6549"/>
          <ac:spMkLst>
            <pc:docMk/>
            <pc:sldMk cId="867086026" sldId="660"/>
            <ac:spMk id="3" creationId="{00000000-0000-0000-0000-000000000000}"/>
          </ac:spMkLst>
        </pc:spChg>
      </pc:sldChg>
      <pc:sldChg chg="add del">
        <pc:chgData name="Mag Selwa" userId="5dc855b3-2456-4cd0-96ca-6ce2d9ee3cae" providerId="ADAL" clId="{030A9864-B068-485E-B9F4-FC13267E502E}" dt="2025-09-22T02:05:18.801" v="171" actId="47"/>
        <pc:sldMkLst>
          <pc:docMk/>
          <pc:sldMk cId="2230536210" sldId="661"/>
        </pc:sldMkLst>
      </pc:sldChg>
      <pc:sldChg chg="add ord">
        <pc:chgData name="Mag Selwa" userId="5dc855b3-2456-4cd0-96ca-6ce2d9ee3cae" providerId="ADAL" clId="{030A9864-B068-485E-B9F4-FC13267E502E}" dt="2025-09-22T08:49:54.285" v="445"/>
        <pc:sldMkLst>
          <pc:docMk/>
          <pc:sldMk cId="3828123601" sldId="661"/>
        </pc:sldMkLst>
      </pc:sldChg>
      <pc:sldChg chg="add del">
        <pc:chgData name="Mag Selwa" userId="5dc855b3-2456-4cd0-96ca-6ce2d9ee3cae" providerId="ADAL" clId="{030A9864-B068-485E-B9F4-FC13267E502E}" dt="2025-09-22T02:08:32.062" v="194" actId="47"/>
        <pc:sldMkLst>
          <pc:docMk/>
          <pc:sldMk cId="2494504598" sldId="726"/>
        </pc:sldMkLst>
      </pc:sldChg>
      <pc:sldChg chg="add ord">
        <pc:chgData name="Mag Selwa" userId="5dc855b3-2456-4cd0-96ca-6ce2d9ee3cae" providerId="ADAL" clId="{030A9864-B068-485E-B9F4-FC13267E502E}" dt="2025-09-22T08:49:54.285" v="445"/>
        <pc:sldMkLst>
          <pc:docMk/>
          <pc:sldMk cId="2560557656" sldId="747"/>
        </pc:sldMkLst>
      </pc:sldChg>
      <pc:sldChg chg="add ord">
        <pc:chgData name="Mag Selwa" userId="5dc855b3-2456-4cd0-96ca-6ce2d9ee3cae" providerId="ADAL" clId="{030A9864-B068-485E-B9F4-FC13267E502E}" dt="2025-09-22T03:10:31.284" v="365"/>
        <pc:sldMkLst>
          <pc:docMk/>
          <pc:sldMk cId="2774476997" sldId="750"/>
        </pc:sldMkLst>
      </pc:sldChg>
      <pc:sldChg chg="add ord">
        <pc:chgData name="Mag Selwa" userId="5dc855b3-2456-4cd0-96ca-6ce2d9ee3cae" providerId="ADAL" clId="{030A9864-B068-485E-B9F4-FC13267E502E}" dt="2025-09-22T03:10:31.284" v="365"/>
        <pc:sldMkLst>
          <pc:docMk/>
          <pc:sldMk cId="3782408968" sldId="751"/>
        </pc:sldMkLst>
      </pc:sldChg>
      <pc:sldChg chg="add ord">
        <pc:chgData name="Mag Selwa" userId="5dc855b3-2456-4cd0-96ca-6ce2d9ee3cae" providerId="ADAL" clId="{030A9864-B068-485E-B9F4-FC13267E502E}" dt="2025-09-22T03:10:31.284" v="365"/>
        <pc:sldMkLst>
          <pc:docMk/>
          <pc:sldMk cId="1695807946" sldId="752"/>
        </pc:sldMkLst>
      </pc:sldChg>
      <pc:sldChg chg="add ord">
        <pc:chgData name="Mag Selwa" userId="5dc855b3-2456-4cd0-96ca-6ce2d9ee3cae" providerId="ADAL" clId="{030A9864-B068-485E-B9F4-FC13267E502E}" dt="2025-09-22T03:10:31.284" v="365"/>
        <pc:sldMkLst>
          <pc:docMk/>
          <pc:sldMk cId="1315392959" sldId="753"/>
        </pc:sldMkLst>
      </pc:sldChg>
      <pc:sldChg chg="add ord">
        <pc:chgData name="Mag Selwa" userId="5dc855b3-2456-4cd0-96ca-6ce2d9ee3cae" providerId="ADAL" clId="{030A9864-B068-485E-B9F4-FC13267E502E}" dt="2025-09-22T03:10:31.284" v="365"/>
        <pc:sldMkLst>
          <pc:docMk/>
          <pc:sldMk cId="1101250815" sldId="754"/>
        </pc:sldMkLst>
      </pc:sldChg>
      <pc:sldChg chg="del">
        <pc:chgData name="Mag Selwa" userId="5dc855b3-2456-4cd0-96ca-6ce2d9ee3cae" providerId="ADAL" clId="{030A9864-B068-485E-B9F4-FC13267E502E}" dt="2025-09-22T02:43:11.584" v="272" actId="47"/>
        <pc:sldMkLst>
          <pc:docMk/>
          <pc:sldMk cId="3215928290" sldId="755"/>
        </pc:sldMkLst>
      </pc:sldChg>
      <pc:sldChg chg="add ord">
        <pc:chgData name="Mag Selwa" userId="5dc855b3-2456-4cd0-96ca-6ce2d9ee3cae" providerId="ADAL" clId="{030A9864-B068-485E-B9F4-FC13267E502E}" dt="2025-09-22T03:10:31.284" v="365"/>
        <pc:sldMkLst>
          <pc:docMk/>
          <pc:sldMk cId="4206676887" sldId="756"/>
        </pc:sldMkLst>
      </pc:sldChg>
      <pc:sldChg chg="add ord">
        <pc:chgData name="Mag Selwa" userId="5dc855b3-2456-4cd0-96ca-6ce2d9ee3cae" providerId="ADAL" clId="{030A9864-B068-485E-B9F4-FC13267E502E}" dt="2025-09-22T03:10:31.284" v="365"/>
        <pc:sldMkLst>
          <pc:docMk/>
          <pc:sldMk cId="3125727" sldId="757"/>
        </pc:sldMkLst>
      </pc:sldChg>
      <pc:sldChg chg="add ord">
        <pc:chgData name="Mag Selwa" userId="5dc855b3-2456-4cd0-96ca-6ce2d9ee3cae" providerId="ADAL" clId="{030A9864-B068-485E-B9F4-FC13267E502E}" dt="2025-09-22T03:10:31.284" v="365"/>
        <pc:sldMkLst>
          <pc:docMk/>
          <pc:sldMk cId="3743455583" sldId="758"/>
        </pc:sldMkLst>
      </pc:sldChg>
      <pc:sldChg chg="del">
        <pc:chgData name="Mag Selwa" userId="5dc855b3-2456-4cd0-96ca-6ce2d9ee3cae" providerId="ADAL" clId="{030A9864-B068-485E-B9F4-FC13267E502E}" dt="2025-09-22T02:43:11.584" v="272" actId="47"/>
        <pc:sldMkLst>
          <pc:docMk/>
          <pc:sldMk cId="1006339902" sldId="760"/>
        </pc:sldMkLst>
      </pc:sldChg>
      <pc:sldChg chg="del">
        <pc:chgData name="Mag Selwa" userId="5dc855b3-2456-4cd0-96ca-6ce2d9ee3cae" providerId="ADAL" clId="{030A9864-B068-485E-B9F4-FC13267E502E}" dt="2025-09-22T02:43:11.584" v="272" actId="47"/>
        <pc:sldMkLst>
          <pc:docMk/>
          <pc:sldMk cId="4127458608" sldId="761"/>
        </pc:sldMkLst>
      </pc:sldChg>
      <pc:sldChg chg="del">
        <pc:chgData name="Mag Selwa" userId="5dc855b3-2456-4cd0-96ca-6ce2d9ee3cae" providerId="ADAL" clId="{030A9864-B068-485E-B9F4-FC13267E502E}" dt="2025-09-22T02:43:11.584" v="272" actId="47"/>
        <pc:sldMkLst>
          <pc:docMk/>
          <pc:sldMk cId="2959142952" sldId="763"/>
        </pc:sldMkLst>
      </pc:sldChg>
      <pc:sldChg chg="del">
        <pc:chgData name="Mag Selwa" userId="5dc855b3-2456-4cd0-96ca-6ce2d9ee3cae" providerId="ADAL" clId="{030A9864-B068-485E-B9F4-FC13267E502E}" dt="2025-09-22T02:43:11.584" v="272" actId="47"/>
        <pc:sldMkLst>
          <pc:docMk/>
          <pc:sldMk cId="16738656" sldId="765"/>
        </pc:sldMkLst>
      </pc:sldChg>
      <pc:sldChg chg="modSp add mod ord">
        <pc:chgData name="Mag Selwa" userId="5dc855b3-2456-4cd0-96ca-6ce2d9ee3cae" providerId="ADAL" clId="{030A9864-B068-485E-B9F4-FC13267E502E}" dt="2025-09-22T03:10:41.295" v="367"/>
        <pc:sldMkLst>
          <pc:docMk/>
          <pc:sldMk cId="549320990" sldId="788"/>
        </pc:sldMkLst>
        <pc:spChg chg="mod">
          <ac:chgData name="Mag Selwa" userId="5dc855b3-2456-4cd0-96ca-6ce2d9ee3cae" providerId="ADAL" clId="{030A9864-B068-485E-B9F4-FC13267E502E}" dt="2025-09-22T03:05:02.392" v="341" actId="14100"/>
          <ac:spMkLst>
            <pc:docMk/>
            <pc:sldMk cId="549320990" sldId="788"/>
            <ac:spMk id="60419" creationId="{00000000-0000-0000-0000-000000000000}"/>
          </ac:spMkLst>
        </pc:spChg>
      </pc:sldChg>
      <pc:sldChg chg="add ord">
        <pc:chgData name="Mag Selwa" userId="5dc855b3-2456-4cd0-96ca-6ce2d9ee3cae" providerId="ADAL" clId="{030A9864-B068-485E-B9F4-FC13267E502E}" dt="2025-09-22T03:10:41.295" v="367"/>
        <pc:sldMkLst>
          <pc:docMk/>
          <pc:sldMk cId="2874024050" sldId="789"/>
        </pc:sldMkLst>
      </pc:sldChg>
      <pc:sldChg chg="modSp add mod ord">
        <pc:chgData name="Mag Selwa" userId="5dc855b3-2456-4cd0-96ca-6ce2d9ee3cae" providerId="ADAL" clId="{030A9864-B068-485E-B9F4-FC13267E502E}" dt="2025-09-22T03:10:41.295" v="367"/>
        <pc:sldMkLst>
          <pc:docMk/>
          <pc:sldMk cId="2341058789" sldId="790"/>
        </pc:sldMkLst>
        <pc:spChg chg="mod">
          <ac:chgData name="Mag Selwa" userId="5dc855b3-2456-4cd0-96ca-6ce2d9ee3cae" providerId="ADAL" clId="{030A9864-B068-485E-B9F4-FC13267E502E}" dt="2025-09-22T03:05:17.553" v="344" actId="14100"/>
          <ac:spMkLst>
            <pc:docMk/>
            <pc:sldMk cId="2341058789" sldId="790"/>
            <ac:spMk id="3" creationId="{00000000-0000-0000-0000-000000000000}"/>
          </ac:spMkLst>
        </pc:spChg>
      </pc:sldChg>
      <pc:sldChg chg="add ord">
        <pc:chgData name="Mag Selwa" userId="5dc855b3-2456-4cd0-96ca-6ce2d9ee3cae" providerId="ADAL" clId="{030A9864-B068-485E-B9F4-FC13267E502E}" dt="2025-09-22T03:10:41.295" v="367"/>
        <pc:sldMkLst>
          <pc:docMk/>
          <pc:sldMk cId="3925963887" sldId="791"/>
        </pc:sldMkLst>
      </pc:sldChg>
      <pc:sldChg chg="add ord">
        <pc:chgData name="Mag Selwa" userId="5dc855b3-2456-4cd0-96ca-6ce2d9ee3cae" providerId="ADAL" clId="{030A9864-B068-485E-B9F4-FC13267E502E}" dt="2025-09-22T03:10:41.295" v="367"/>
        <pc:sldMkLst>
          <pc:docMk/>
          <pc:sldMk cId="1561173847" sldId="792"/>
        </pc:sldMkLst>
      </pc:sldChg>
      <pc:sldChg chg="add ord">
        <pc:chgData name="Mag Selwa" userId="5dc855b3-2456-4cd0-96ca-6ce2d9ee3cae" providerId="ADAL" clId="{030A9864-B068-485E-B9F4-FC13267E502E}" dt="2025-09-22T03:10:41.295" v="367"/>
        <pc:sldMkLst>
          <pc:docMk/>
          <pc:sldMk cId="314354615" sldId="796"/>
        </pc:sldMkLst>
      </pc:sldChg>
      <pc:sldChg chg="add ord">
        <pc:chgData name="Mag Selwa" userId="5dc855b3-2456-4cd0-96ca-6ce2d9ee3cae" providerId="ADAL" clId="{030A9864-B068-485E-B9F4-FC13267E502E}" dt="2025-09-22T03:10:41.295" v="367"/>
        <pc:sldMkLst>
          <pc:docMk/>
          <pc:sldMk cId="2431351196" sldId="798"/>
        </pc:sldMkLst>
      </pc:sldChg>
      <pc:sldChg chg="add ord">
        <pc:chgData name="Mag Selwa" userId="5dc855b3-2456-4cd0-96ca-6ce2d9ee3cae" providerId="ADAL" clId="{030A9864-B068-485E-B9F4-FC13267E502E}" dt="2025-09-22T03:10:41.295" v="367"/>
        <pc:sldMkLst>
          <pc:docMk/>
          <pc:sldMk cId="4061473880" sldId="799"/>
        </pc:sldMkLst>
      </pc:sldChg>
      <pc:sldChg chg="modSp add mod ord">
        <pc:chgData name="Mag Selwa" userId="5dc855b3-2456-4cd0-96ca-6ce2d9ee3cae" providerId="ADAL" clId="{030A9864-B068-485E-B9F4-FC13267E502E}" dt="2025-09-22T03:10:41.295" v="367"/>
        <pc:sldMkLst>
          <pc:docMk/>
          <pc:sldMk cId="2385391651" sldId="806"/>
        </pc:sldMkLst>
        <pc:spChg chg="mod">
          <ac:chgData name="Mag Selwa" userId="5dc855b3-2456-4cd0-96ca-6ce2d9ee3cae" providerId="ADAL" clId="{030A9864-B068-485E-B9F4-FC13267E502E}" dt="2025-09-22T03:08:24.123" v="345" actId="20577"/>
          <ac:spMkLst>
            <pc:docMk/>
            <pc:sldMk cId="2385391651" sldId="806"/>
            <ac:spMk id="16388" creationId="{00000000-0000-0000-0000-000000000000}"/>
          </ac:spMkLst>
        </pc:spChg>
      </pc:sldChg>
      <pc:sldChg chg="add del">
        <pc:chgData name="Mag Selwa" userId="5dc855b3-2456-4cd0-96ca-6ce2d9ee3cae" providerId="ADAL" clId="{030A9864-B068-485E-B9F4-FC13267E502E}" dt="2025-09-22T02:09:18.483" v="197" actId="47"/>
        <pc:sldMkLst>
          <pc:docMk/>
          <pc:sldMk cId="576997523" sldId="825"/>
        </pc:sldMkLst>
      </pc:sldChg>
      <pc:sldChg chg="add del">
        <pc:chgData name="Mag Selwa" userId="5dc855b3-2456-4cd0-96ca-6ce2d9ee3cae" providerId="ADAL" clId="{030A9864-B068-485E-B9F4-FC13267E502E}" dt="2025-09-22T02:09:04.938" v="196" actId="47"/>
        <pc:sldMkLst>
          <pc:docMk/>
          <pc:sldMk cId="1142385261" sldId="827"/>
        </pc:sldMkLst>
      </pc:sldChg>
      <pc:sldChg chg="add ord">
        <pc:chgData name="Mag Selwa" userId="5dc855b3-2456-4cd0-96ca-6ce2d9ee3cae" providerId="ADAL" clId="{030A9864-B068-485E-B9F4-FC13267E502E}" dt="2025-09-22T03:10:31.284" v="365"/>
        <pc:sldMkLst>
          <pc:docMk/>
          <pc:sldMk cId="59409681" sldId="829"/>
        </pc:sldMkLst>
      </pc:sldChg>
      <pc:sldChg chg="modSp add mod ord">
        <pc:chgData name="Mag Selwa" userId="5dc855b3-2456-4cd0-96ca-6ce2d9ee3cae" providerId="ADAL" clId="{030A9864-B068-485E-B9F4-FC13267E502E}" dt="2025-09-22T03:10:31.284" v="365"/>
        <pc:sldMkLst>
          <pc:docMk/>
          <pc:sldMk cId="3212183289" sldId="830"/>
        </pc:sldMkLst>
        <pc:spChg chg="mod">
          <ac:chgData name="Mag Selwa" userId="5dc855b3-2456-4cd0-96ca-6ce2d9ee3cae" providerId="ADAL" clId="{030A9864-B068-485E-B9F4-FC13267E502E}" dt="2025-09-22T02:01:15.015" v="146" actId="255"/>
          <ac:spMkLst>
            <pc:docMk/>
            <pc:sldMk cId="3212183289" sldId="830"/>
            <ac:spMk id="5" creationId="{00000000-0000-0000-0000-000000000000}"/>
          </ac:spMkLst>
        </pc:spChg>
      </pc:sldChg>
      <pc:sldChg chg="modSp add mod ord">
        <pc:chgData name="Mag Selwa" userId="5dc855b3-2456-4cd0-96ca-6ce2d9ee3cae" providerId="ADAL" clId="{030A9864-B068-485E-B9F4-FC13267E502E}" dt="2025-09-22T03:10:31.284" v="365"/>
        <pc:sldMkLst>
          <pc:docMk/>
          <pc:sldMk cId="3108625189" sldId="832"/>
        </pc:sldMkLst>
        <pc:spChg chg="mod">
          <ac:chgData name="Mag Selwa" userId="5dc855b3-2456-4cd0-96ca-6ce2d9ee3cae" providerId="ADAL" clId="{030A9864-B068-485E-B9F4-FC13267E502E}" dt="2025-09-22T03:01:33.013" v="307" actId="207"/>
          <ac:spMkLst>
            <pc:docMk/>
            <pc:sldMk cId="3108625189" sldId="832"/>
            <ac:spMk id="48130" creationId="{00000000-0000-0000-0000-000000000000}"/>
          </ac:spMkLst>
        </pc:spChg>
      </pc:sldChg>
      <pc:sldChg chg="add del">
        <pc:chgData name="Mag Selwa" userId="5dc855b3-2456-4cd0-96ca-6ce2d9ee3cae" providerId="ADAL" clId="{030A9864-B068-485E-B9F4-FC13267E502E}" dt="2025-09-22T01:53:34.170" v="101" actId="47"/>
        <pc:sldMkLst>
          <pc:docMk/>
          <pc:sldMk cId="2621695832" sldId="833"/>
        </pc:sldMkLst>
      </pc:sldChg>
      <pc:sldChg chg="modSp add del">
        <pc:chgData name="Mag Selwa" userId="5dc855b3-2456-4cd0-96ca-6ce2d9ee3cae" providerId="ADAL" clId="{030A9864-B068-485E-B9F4-FC13267E502E}" dt="2025-09-22T02:08:48.663" v="195" actId="47"/>
        <pc:sldMkLst>
          <pc:docMk/>
          <pc:sldMk cId="2766051411" sldId="836"/>
        </pc:sldMkLst>
      </pc:sldChg>
      <pc:sldChg chg="add del">
        <pc:chgData name="Mag Selwa" userId="5dc855b3-2456-4cd0-96ca-6ce2d9ee3cae" providerId="ADAL" clId="{030A9864-B068-485E-B9F4-FC13267E502E}" dt="2025-09-22T01:53:36.083" v="107" actId="47"/>
        <pc:sldMkLst>
          <pc:docMk/>
          <pc:sldMk cId="4102688981" sldId="837"/>
        </pc:sldMkLst>
      </pc:sldChg>
      <pc:sldChg chg="add del">
        <pc:chgData name="Mag Selwa" userId="5dc855b3-2456-4cd0-96ca-6ce2d9ee3cae" providerId="ADAL" clId="{030A9864-B068-485E-B9F4-FC13267E502E}" dt="2025-09-22T01:53:35.002" v="103" actId="47"/>
        <pc:sldMkLst>
          <pc:docMk/>
          <pc:sldMk cId="3370274069" sldId="838"/>
        </pc:sldMkLst>
      </pc:sldChg>
      <pc:sldChg chg="add del">
        <pc:chgData name="Mag Selwa" userId="5dc855b3-2456-4cd0-96ca-6ce2d9ee3cae" providerId="ADAL" clId="{030A9864-B068-485E-B9F4-FC13267E502E}" dt="2025-09-22T01:53:35.276" v="104" actId="47"/>
        <pc:sldMkLst>
          <pc:docMk/>
          <pc:sldMk cId="3307034169" sldId="839"/>
        </pc:sldMkLst>
      </pc:sldChg>
      <pc:sldChg chg="add del">
        <pc:chgData name="Mag Selwa" userId="5dc855b3-2456-4cd0-96ca-6ce2d9ee3cae" providerId="ADAL" clId="{030A9864-B068-485E-B9F4-FC13267E502E}" dt="2025-09-22T01:53:37.711" v="110" actId="47"/>
        <pc:sldMkLst>
          <pc:docMk/>
          <pc:sldMk cId="746924885" sldId="840"/>
        </pc:sldMkLst>
      </pc:sldChg>
      <pc:sldChg chg="add del">
        <pc:chgData name="Mag Selwa" userId="5dc855b3-2456-4cd0-96ca-6ce2d9ee3cae" providerId="ADAL" clId="{030A9864-B068-485E-B9F4-FC13267E502E}" dt="2025-09-22T01:53:35.516" v="105" actId="47"/>
        <pc:sldMkLst>
          <pc:docMk/>
          <pc:sldMk cId="1960137414" sldId="841"/>
        </pc:sldMkLst>
      </pc:sldChg>
      <pc:sldChg chg="add del">
        <pc:chgData name="Mag Selwa" userId="5dc855b3-2456-4cd0-96ca-6ce2d9ee3cae" providerId="ADAL" clId="{030A9864-B068-485E-B9F4-FC13267E502E}" dt="2025-09-22T01:53:35.761" v="106" actId="47"/>
        <pc:sldMkLst>
          <pc:docMk/>
          <pc:sldMk cId="1595731825" sldId="842"/>
        </pc:sldMkLst>
      </pc:sldChg>
      <pc:sldChg chg="add del">
        <pc:chgData name="Mag Selwa" userId="5dc855b3-2456-4cd0-96ca-6ce2d9ee3cae" providerId="ADAL" clId="{030A9864-B068-485E-B9F4-FC13267E502E}" dt="2025-09-22T01:53:36.495" v="108" actId="47"/>
        <pc:sldMkLst>
          <pc:docMk/>
          <pc:sldMk cId="752121209" sldId="843"/>
        </pc:sldMkLst>
      </pc:sldChg>
      <pc:sldChg chg="add del">
        <pc:chgData name="Mag Selwa" userId="5dc855b3-2456-4cd0-96ca-6ce2d9ee3cae" providerId="ADAL" clId="{030A9864-B068-485E-B9F4-FC13267E502E}" dt="2025-09-22T01:53:37.054" v="109" actId="47"/>
        <pc:sldMkLst>
          <pc:docMk/>
          <pc:sldMk cId="953866022" sldId="844"/>
        </pc:sldMkLst>
      </pc:sldChg>
      <pc:sldChg chg="del">
        <pc:chgData name="Mag Selwa" userId="5dc855b3-2456-4cd0-96ca-6ce2d9ee3cae" providerId="ADAL" clId="{030A9864-B068-485E-B9F4-FC13267E502E}" dt="2025-09-22T02:43:11.584" v="272" actId="47"/>
        <pc:sldMkLst>
          <pc:docMk/>
          <pc:sldMk cId="1080309270" sldId="856"/>
        </pc:sldMkLst>
      </pc:sldChg>
      <pc:sldChg chg="add del">
        <pc:chgData name="Mag Selwa" userId="5dc855b3-2456-4cd0-96ca-6ce2d9ee3cae" providerId="ADAL" clId="{030A9864-B068-485E-B9F4-FC13267E502E}" dt="2025-09-22T03:03:17.301" v="315" actId="47"/>
        <pc:sldMkLst>
          <pc:docMk/>
          <pc:sldMk cId="2803602927" sldId="873"/>
        </pc:sldMkLst>
      </pc:sldChg>
      <pc:sldChg chg="add del">
        <pc:chgData name="Mag Selwa" userId="5dc855b3-2456-4cd0-96ca-6ce2d9ee3cae" providerId="ADAL" clId="{030A9864-B068-485E-B9F4-FC13267E502E}" dt="2025-09-22T03:04:22.072" v="322" actId="47"/>
        <pc:sldMkLst>
          <pc:docMk/>
          <pc:sldMk cId="2694664393" sldId="874"/>
        </pc:sldMkLst>
      </pc:sldChg>
      <pc:sldChg chg="add del">
        <pc:chgData name="Mag Selwa" userId="5dc855b3-2456-4cd0-96ca-6ce2d9ee3cae" providerId="ADAL" clId="{030A9864-B068-485E-B9F4-FC13267E502E}" dt="2025-09-22T03:04:15.032" v="321" actId="47"/>
        <pc:sldMkLst>
          <pc:docMk/>
          <pc:sldMk cId="2773016807" sldId="877"/>
        </pc:sldMkLst>
      </pc:sldChg>
      <pc:sldChg chg="add del">
        <pc:chgData name="Mag Selwa" userId="5dc855b3-2456-4cd0-96ca-6ce2d9ee3cae" providerId="ADAL" clId="{030A9864-B068-485E-B9F4-FC13267E502E}" dt="2025-09-22T03:04:13.461" v="320" actId="47"/>
        <pc:sldMkLst>
          <pc:docMk/>
          <pc:sldMk cId="753807331" sldId="880"/>
        </pc:sldMkLst>
      </pc:sldChg>
      <pc:sldChg chg="add ord">
        <pc:chgData name="Mag Selwa" userId="5dc855b3-2456-4cd0-96ca-6ce2d9ee3cae" providerId="ADAL" clId="{030A9864-B068-485E-B9F4-FC13267E502E}" dt="2025-09-22T03:10:41.295" v="367"/>
        <pc:sldMkLst>
          <pc:docMk/>
          <pc:sldMk cId="3242526087" sldId="884"/>
        </pc:sldMkLst>
      </pc:sldChg>
      <pc:sldChg chg="modSp del mod">
        <pc:chgData name="Mag Selwa" userId="5dc855b3-2456-4cd0-96ca-6ce2d9ee3cae" providerId="ADAL" clId="{030A9864-B068-485E-B9F4-FC13267E502E}" dt="2025-09-22T02:41:42.090" v="269" actId="47"/>
        <pc:sldMkLst>
          <pc:docMk/>
          <pc:sldMk cId="319386799" sldId="903"/>
        </pc:sldMkLst>
      </pc:sldChg>
      <pc:sldChg chg="addSp modSp mod modAnim">
        <pc:chgData name="Mag Selwa" userId="5dc855b3-2456-4cd0-96ca-6ce2d9ee3cae" providerId="ADAL" clId="{030A9864-B068-485E-B9F4-FC13267E502E}" dt="2025-09-22T03:22:38.226" v="437" actId="1076"/>
        <pc:sldMkLst>
          <pc:docMk/>
          <pc:sldMk cId="2517957802" sldId="912"/>
        </pc:sldMkLst>
        <pc:spChg chg="mod">
          <ac:chgData name="Mag Selwa" userId="5dc855b3-2456-4cd0-96ca-6ce2d9ee3cae" providerId="ADAL" clId="{030A9864-B068-485E-B9F4-FC13267E502E}" dt="2025-09-22T03:17:19.583" v="429" actId="20577"/>
          <ac:spMkLst>
            <pc:docMk/>
            <pc:sldMk cId="2517957802" sldId="912"/>
            <ac:spMk id="3" creationId="{00000000-0000-0000-0000-000000000000}"/>
          </ac:spMkLst>
        </pc:spChg>
        <pc:picChg chg="add mod">
          <ac:chgData name="Mag Selwa" userId="5dc855b3-2456-4cd0-96ca-6ce2d9ee3cae" providerId="ADAL" clId="{030A9864-B068-485E-B9F4-FC13267E502E}" dt="2025-09-22T03:22:38.226" v="437" actId="1076"/>
          <ac:picMkLst>
            <pc:docMk/>
            <pc:sldMk cId="2517957802" sldId="912"/>
            <ac:picMk id="5" creationId="{9BD22421-2FEE-F442-D059-2B99085C1993}"/>
          </ac:picMkLst>
        </pc:picChg>
      </pc:sldChg>
      <pc:sldChg chg="del">
        <pc:chgData name="Mag Selwa" userId="5dc855b3-2456-4cd0-96ca-6ce2d9ee3cae" providerId="ADAL" clId="{030A9864-B068-485E-B9F4-FC13267E502E}" dt="2025-09-22T02:10:18.141" v="205" actId="47"/>
        <pc:sldMkLst>
          <pc:docMk/>
          <pc:sldMk cId="2922966177" sldId="914"/>
        </pc:sldMkLst>
      </pc:sldChg>
      <pc:sldChg chg="modSp add mod ord">
        <pc:chgData name="Mag Selwa" userId="5dc855b3-2456-4cd0-96ca-6ce2d9ee3cae" providerId="ADAL" clId="{030A9864-B068-485E-B9F4-FC13267E502E}" dt="2025-09-22T11:45:13.043" v="473" actId="207"/>
        <pc:sldMkLst>
          <pc:docMk/>
          <pc:sldMk cId="679584170" sldId="920"/>
        </pc:sldMkLst>
        <pc:spChg chg="mod">
          <ac:chgData name="Mag Selwa" userId="5dc855b3-2456-4cd0-96ca-6ce2d9ee3cae" providerId="ADAL" clId="{030A9864-B068-485E-B9F4-FC13267E502E}" dt="2025-09-22T11:45:13.043" v="473" actId="207"/>
          <ac:spMkLst>
            <pc:docMk/>
            <pc:sldMk cId="679584170" sldId="920"/>
            <ac:spMk id="121" creationId="{00000000-0000-0000-0000-000000000000}"/>
          </ac:spMkLst>
        </pc:spChg>
      </pc:sldChg>
      <pc:sldChg chg="modSp mod">
        <pc:chgData name="Mag Selwa" userId="5dc855b3-2456-4cd0-96ca-6ce2d9ee3cae" providerId="ADAL" clId="{030A9864-B068-485E-B9F4-FC13267E502E}" dt="2025-09-22T02:11:45.826" v="207" actId="20577"/>
        <pc:sldMkLst>
          <pc:docMk/>
          <pc:sldMk cId="2209278615" sldId="924"/>
        </pc:sldMkLst>
        <pc:spChg chg="mod">
          <ac:chgData name="Mag Selwa" userId="5dc855b3-2456-4cd0-96ca-6ce2d9ee3cae" providerId="ADAL" clId="{030A9864-B068-485E-B9F4-FC13267E502E}" dt="2025-09-22T02:11:45.826" v="207" actId="20577"/>
          <ac:spMkLst>
            <pc:docMk/>
            <pc:sldMk cId="2209278615" sldId="924"/>
            <ac:spMk id="3" creationId="{00000000-0000-0000-0000-000000000000}"/>
          </ac:spMkLst>
        </pc:spChg>
      </pc:sldChg>
      <pc:sldChg chg="modSp add mod ord">
        <pc:chgData name="Mag Selwa" userId="5dc855b3-2456-4cd0-96ca-6ce2d9ee3cae" providerId="ADAL" clId="{030A9864-B068-485E-B9F4-FC13267E502E}" dt="2025-09-22T11:45:55.363" v="476" actId="207"/>
        <pc:sldMkLst>
          <pc:docMk/>
          <pc:sldMk cId="912900890" sldId="926"/>
        </pc:sldMkLst>
        <pc:spChg chg="mod">
          <ac:chgData name="Mag Selwa" userId="5dc855b3-2456-4cd0-96ca-6ce2d9ee3cae" providerId="ADAL" clId="{030A9864-B068-485E-B9F4-FC13267E502E}" dt="2025-09-22T11:45:55.363" v="476" actId="207"/>
          <ac:spMkLst>
            <pc:docMk/>
            <pc:sldMk cId="912900890" sldId="926"/>
            <ac:spMk id="121" creationId="{00000000-0000-0000-0000-000000000000}"/>
          </ac:spMkLst>
        </pc:spChg>
      </pc:sldChg>
      <pc:sldChg chg="modSp add mod ord">
        <pc:chgData name="Mag Selwa" userId="5dc855b3-2456-4cd0-96ca-6ce2d9ee3cae" providerId="ADAL" clId="{030A9864-B068-485E-B9F4-FC13267E502E}" dt="2025-09-22T11:46:05.981" v="481" actId="207"/>
        <pc:sldMkLst>
          <pc:docMk/>
          <pc:sldMk cId="98795476" sldId="927"/>
        </pc:sldMkLst>
        <pc:spChg chg="mod">
          <ac:chgData name="Mag Selwa" userId="5dc855b3-2456-4cd0-96ca-6ce2d9ee3cae" providerId="ADAL" clId="{030A9864-B068-485E-B9F4-FC13267E502E}" dt="2025-09-22T11:46:05.981" v="481" actId="207"/>
          <ac:spMkLst>
            <pc:docMk/>
            <pc:sldMk cId="98795476" sldId="927"/>
            <ac:spMk id="121" creationId="{00000000-0000-0000-0000-000000000000}"/>
          </ac:spMkLst>
        </pc:spChg>
      </pc:sldChg>
      <pc:sldChg chg="modSp add mod ord">
        <pc:chgData name="Mag Selwa" userId="5dc855b3-2456-4cd0-96ca-6ce2d9ee3cae" providerId="ADAL" clId="{030A9864-B068-485E-B9F4-FC13267E502E}" dt="2025-09-22T12:07:28.900" v="482" actId="14100"/>
        <pc:sldMkLst>
          <pc:docMk/>
          <pc:sldMk cId="2690751951" sldId="931"/>
        </pc:sldMkLst>
        <pc:spChg chg="mod">
          <ac:chgData name="Mag Selwa" userId="5dc855b3-2456-4cd0-96ca-6ce2d9ee3cae" providerId="ADAL" clId="{030A9864-B068-485E-B9F4-FC13267E502E}" dt="2025-09-22T12:07:28.900" v="482" actId="14100"/>
          <ac:spMkLst>
            <pc:docMk/>
            <pc:sldMk cId="2690751951" sldId="931"/>
            <ac:spMk id="12" creationId="{00000000-0000-0000-0000-000000000000}"/>
          </ac:spMkLst>
        </pc:spChg>
      </pc:sldChg>
      <pc:sldChg chg="add del">
        <pc:chgData name="Mag Selwa" userId="5dc855b3-2456-4cd0-96ca-6ce2d9ee3cae" providerId="ADAL" clId="{030A9864-B068-485E-B9F4-FC13267E502E}" dt="2025-09-22T03:03:08.048" v="314" actId="47"/>
        <pc:sldMkLst>
          <pc:docMk/>
          <pc:sldMk cId="501187027" sldId="936"/>
        </pc:sldMkLst>
      </pc:sldChg>
      <pc:sldChg chg="ord">
        <pc:chgData name="Mag Selwa" userId="5dc855b3-2456-4cd0-96ca-6ce2d9ee3cae" providerId="ADAL" clId="{030A9864-B068-485E-B9F4-FC13267E502E}" dt="2025-09-22T02:15:52.349" v="212"/>
        <pc:sldMkLst>
          <pc:docMk/>
          <pc:sldMk cId="4211320970" sldId="949"/>
        </pc:sldMkLst>
      </pc:sldChg>
      <pc:sldChg chg="add del">
        <pc:chgData name="Mag Selwa" userId="5dc855b3-2456-4cd0-96ca-6ce2d9ee3cae" providerId="ADAL" clId="{030A9864-B068-485E-B9F4-FC13267E502E}" dt="2025-09-22T03:09:11.397" v="348" actId="47"/>
        <pc:sldMkLst>
          <pc:docMk/>
          <pc:sldMk cId="1250198283" sldId="952"/>
        </pc:sldMkLst>
      </pc:sldChg>
      <pc:sldChg chg="del">
        <pc:chgData name="Mag Selwa" userId="5dc855b3-2456-4cd0-96ca-6ce2d9ee3cae" providerId="ADAL" clId="{030A9864-B068-485E-B9F4-FC13267E502E}" dt="2025-09-22T02:43:11.584" v="272" actId="47"/>
        <pc:sldMkLst>
          <pc:docMk/>
          <pc:sldMk cId="3627906276" sldId="953"/>
        </pc:sldMkLst>
      </pc:sldChg>
      <pc:sldChg chg="add del">
        <pc:chgData name="Mag Selwa" userId="5dc855b3-2456-4cd0-96ca-6ce2d9ee3cae" providerId="ADAL" clId="{030A9864-B068-485E-B9F4-FC13267E502E}" dt="2025-09-22T03:09:30.980" v="350" actId="47"/>
        <pc:sldMkLst>
          <pc:docMk/>
          <pc:sldMk cId="697750722" sldId="954"/>
        </pc:sldMkLst>
      </pc:sldChg>
      <pc:sldChg chg="add del">
        <pc:chgData name="Mag Selwa" userId="5dc855b3-2456-4cd0-96ca-6ce2d9ee3cae" providerId="ADAL" clId="{030A9864-B068-485E-B9F4-FC13267E502E}" dt="2025-09-22T03:09:32.043" v="351" actId="47"/>
        <pc:sldMkLst>
          <pc:docMk/>
          <pc:sldMk cId="132552758" sldId="955"/>
        </pc:sldMkLst>
      </pc:sldChg>
      <pc:sldChg chg="add del">
        <pc:chgData name="Mag Selwa" userId="5dc855b3-2456-4cd0-96ca-6ce2d9ee3cae" providerId="ADAL" clId="{030A9864-B068-485E-B9F4-FC13267E502E}" dt="2025-09-22T03:09:33.995" v="352" actId="47"/>
        <pc:sldMkLst>
          <pc:docMk/>
          <pc:sldMk cId="546043207" sldId="956"/>
        </pc:sldMkLst>
      </pc:sldChg>
      <pc:sldChg chg="add del">
        <pc:chgData name="Mag Selwa" userId="5dc855b3-2456-4cd0-96ca-6ce2d9ee3cae" providerId="ADAL" clId="{030A9864-B068-485E-B9F4-FC13267E502E}" dt="2025-09-22T03:09:35.188" v="353" actId="47"/>
        <pc:sldMkLst>
          <pc:docMk/>
          <pc:sldMk cId="3443459520" sldId="957"/>
        </pc:sldMkLst>
      </pc:sldChg>
      <pc:sldChg chg="add del">
        <pc:chgData name="Mag Selwa" userId="5dc855b3-2456-4cd0-96ca-6ce2d9ee3cae" providerId="ADAL" clId="{030A9864-B068-485E-B9F4-FC13267E502E}" dt="2025-09-22T03:09:35.936" v="354" actId="47"/>
        <pc:sldMkLst>
          <pc:docMk/>
          <pc:sldMk cId="2190600137" sldId="958"/>
        </pc:sldMkLst>
      </pc:sldChg>
      <pc:sldChg chg="add del">
        <pc:chgData name="Mag Selwa" userId="5dc855b3-2456-4cd0-96ca-6ce2d9ee3cae" providerId="ADAL" clId="{030A9864-B068-485E-B9F4-FC13267E502E}" dt="2025-09-22T03:09:36.891" v="355" actId="47"/>
        <pc:sldMkLst>
          <pc:docMk/>
          <pc:sldMk cId="2042536802" sldId="959"/>
        </pc:sldMkLst>
      </pc:sldChg>
      <pc:sldChg chg="add del">
        <pc:chgData name="Mag Selwa" userId="5dc855b3-2456-4cd0-96ca-6ce2d9ee3cae" providerId="ADAL" clId="{030A9864-B068-485E-B9F4-FC13267E502E}" dt="2025-09-22T03:09:38.893" v="356" actId="47"/>
        <pc:sldMkLst>
          <pc:docMk/>
          <pc:sldMk cId="278340246" sldId="960"/>
        </pc:sldMkLst>
      </pc:sldChg>
      <pc:sldChg chg="add del">
        <pc:chgData name="Mag Selwa" userId="5dc855b3-2456-4cd0-96ca-6ce2d9ee3cae" providerId="ADAL" clId="{030A9864-B068-485E-B9F4-FC13267E502E}" dt="2025-09-22T03:09:39.851" v="357" actId="47"/>
        <pc:sldMkLst>
          <pc:docMk/>
          <pc:sldMk cId="864042816" sldId="961"/>
        </pc:sldMkLst>
      </pc:sldChg>
      <pc:sldChg chg="add del">
        <pc:chgData name="Mag Selwa" userId="5dc855b3-2456-4cd0-96ca-6ce2d9ee3cae" providerId="ADAL" clId="{030A9864-B068-485E-B9F4-FC13267E502E}" dt="2025-09-22T03:09:41.372" v="358" actId="47"/>
        <pc:sldMkLst>
          <pc:docMk/>
          <pc:sldMk cId="3416098931" sldId="962"/>
        </pc:sldMkLst>
      </pc:sldChg>
      <pc:sldChg chg="add ord">
        <pc:chgData name="Mag Selwa" userId="5dc855b3-2456-4cd0-96ca-6ce2d9ee3cae" providerId="ADAL" clId="{030A9864-B068-485E-B9F4-FC13267E502E}" dt="2025-09-22T03:10:41.295" v="367"/>
        <pc:sldMkLst>
          <pc:docMk/>
          <pc:sldMk cId="1489014328" sldId="976"/>
        </pc:sldMkLst>
      </pc:sldChg>
      <pc:sldChg chg="add ord">
        <pc:chgData name="Mag Selwa" userId="5dc855b3-2456-4cd0-96ca-6ce2d9ee3cae" providerId="ADAL" clId="{030A9864-B068-485E-B9F4-FC13267E502E}" dt="2025-09-22T03:10:41.295" v="367"/>
        <pc:sldMkLst>
          <pc:docMk/>
          <pc:sldMk cId="924283331" sldId="977"/>
        </pc:sldMkLst>
      </pc:sldChg>
      <pc:sldChg chg="add ord">
        <pc:chgData name="Mag Selwa" userId="5dc855b3-2456-4cd0-96ca-6ce2d9ee3cae" providerId="ADAL" clId="{030A9864-B068-485E-B9F4-FC13267E502E}" dt="2025-09-22T03:10:41.295" v="367"/>
        <pc:sldMkLst>
          <pc:docMk/>
          <pc:sldMk cId="338619950" sldId="982"/>
        </pc:sldMkLst>
      </pc:sldChg>
      <pc:sldChg chg="del">
        <pc:chgData name="Mag Selwa" userId="5dc855b3-2456-4cd0-96ca-6ce2d9ee3cae" providerId="ADAL" clId="{030A9864-B068-485E-B9F4-FC13267E502E}" dt="2025-09-22T02:13:27.952" v="209" actId="47"/>
        <pc:sldMkLst>
          <pc:docMk/>
          <pc:sldMk cId="3661326852" sldId="988"/>
        </pc:sldMkLst>
      </pc:sldChg>
      <pc:sldChg chg="modSp add del mod">
        <pc:chgData name="Mag Selwa" userId="5dc855b3-2456-4cd0-96ca-6ce2d9ee3cae" providerId="ADAL" clId="{030A9864-B068-485E-B9F4-FC13267E502E}" dt="2025-09-22T02:45:45.023" v="282" actId="6549"/>
        <pc:sldMkLst>
          <pc:docMk/>
          <pc:sldMk cId="2662450730" sldId="989"/>
        </pc:sldMkLst>
        <pc:spChg chg="mod">
          <ac:chgData name="Mag Selwa" userId="5dc855b3-2456-4cd0-96ca-6ce2d9ee3cae" providerId="ADAL" clId="{030A9864-B068-485E-B9F4-FC13267E502E}" dt="2025-09-22T02:45:45.023" v="282" actId="6549"/>
          <ac:spMkLst>
            <pc:docMk/>
            <pc:sldMk cId="2662450730" sldId="989"/>
            <ac:spMk id="5" creationId="{00000000-0000-0000-0000-000000000000}"/>
          </ac:spMkLst>
        </pc:spChg>
      </pc:sldChg>
      <pc:sldChg chg="add ord">
        <pc:chgData name="Mag Selwa" userId="5dc855b3-2456-4cd0-96ca-6ce2d9ee3cae" providerId="ADAL" clId="{030A9864-B068-485E-B9F4-FC13267E502E}" dt="2025-09-22T03:10:41.295" v="367"/>
        <pc:sldMkLst>
          <pc:docMk/>
          <pc:sldMk cId="984925597" sldId="991"/>
        </pc:sldMkLst>
      </pc:sldChg>
      <pc:sldChg chg="del">
        <pc:chgData name="Mag Selwa" userId="5dc855b3-2456-4cd0-96ca-6ce2d9ee3cae" providerId="ADAL" clId="{030A9864-B068-485E-B9F4-FC13267E502E}" dt="2025-09-22T02:44:07.679" v="274" actId="47"/>
        <pc:sldMkLst>
          <pc:docMk/>
          <pc:sldMk cId="1469677884" sldId="994"/>
        </pc:sldMkLst>
      </pc:sldChg>
      <pc:sldChg chg="ord">
        <pc:chgData name="Mag Selwa" userId="5dc855b3-2456-4cd0-96ca-6ce2d9ee3cae" providerId="ADAL" clId="{030A9864-B068-485E-B9F4-FC13267E502E}" dt="2025-09-22T02:15:52.349" v="212"/>
        <pc:sldMkLst>
          <pc:docMk/>
          <pc:sldMk cId="3713991744" sldId="999"/>
        </pc:sldMkLst>
      </pc:sldChg>
      <pc:sldChg chg="del">
        <pc:chgData name="Mag Selwa" userId="5dc855b3-2456-4cd0-96ca-6ce2d9ee3cae" providerId="ADAL" clId="{030A9864-B068-485E-B9F4-FC13267E502E}" dt="2025-09-22T02:13:45.928" v="210" actId="47"/>
        <pc:sldMkLst>
          <pc:docMk/>
          <pc:sldMk cId="280653814" sldId="1000"/>
        </pc:sldMkLst>
      </pc:sldChg>
      <pc:sldChg chg="modSp mod">
        <pc:chgData name="Mag Selwa" userId="5dc855b3-2456-4cd0-96ca-6ce2d9ee3cae" providerId="ADAL" clId="{030A9864-B068-485E-B9F4-FC13267E502E}" dt="2025-09-22T11:12:41.636" v="464" actId="14734"/>
        <pc:sldMkLst>
          <pc:docMk/>
          <pc:sldMk cId="1880240822" sldId="1005"/>
        </pc:sldMkLst>
        <pc:graphicFrameChg chg="modGraphic">
          <ac:chgData name="Mag Selwa" userId="5dc855b3-2456-4cd0-96ca-6ce2d9ee3cae" providerId="ADAL" clId="{030A9864-B068-485E-B9F4-FC13267E502E}" dt="2025-09-22T11:12:41.636" v="464" actId="14734"/>
          <ac:graphicFrameMkLst>
            <pc:docMk/>
            <pc:sldMk cId="1880240822" sldId="1005"/>
            <ac:graphicFrameMk id="5" creationId="{00000000-0000-0000-0000-000000000000}"/>
          </ac:graphicFrameMkLst>
        </pc:graphicFrameChg>
      </pc:sldChg>
      <pc:sldChg chg="addSp modSp mod">
        <pc:chgData name="Mag Selwa" userId="5dc855b3-2456-4cd0-96ca-6ce2d9ee3cae" providerId="ADAL" clId="{030A9864-B068-485E-B9F4-FC13267E502E}" dt="2025-09-22T11:23:13.484" v="472" actId="14100"/>
        <pc:sldMkLst>
          <pc:docMk/>
          <pc:sldMk cId="3994483350" sldId="1016"/>
        </pc:sldMkLst>
        <pc:grpChg chg="ord">
          <ac:chgData name="Mag Selwa" userId="5dc855b3-2456-4cd0-96ca-6ce2d9ee3cae" providerId="ADAL" clId="{030A9864-B068-485E-B9F4-FC13267E502E}" dt="2025-09-22T11:22:51.347" v="467" actId="166"/>
          <ac:grpSpMkLst>
            <pc:docMk/>
            <pc:sldMk cId="3994483350" sldId="1016"/>
            <ac:grpSpMk id="21" creationId="{00000000-0000-0000-0000-000000000000}"/>
          </ac:grpSpMkLst>
        </pc:grpChg>
        <pc:grpChg chg="ord">
          <ac:chgData name="Mag Selwa" userId="5dc855b3-2456-4cd0-96ca-6ce2d9ee3cae" providerId="ADAL" clId="{030A9864-B068-485E-B9F4-FC13267E502E}" dt="2025-09-22T11:22:59.258" v="468" actId="166"/>
          <ac:grpSpMkLst>
            <pc:docMk/>
            <pc:sldMk cId="3994483350" sldId="1016"/>
            <ac:grpSpMk id="24" creationId="{00000000-0000-0000-0000-000000000000}"/>
          </ac:grpSpMkLst>
        </pc:grpChg>
        <pc:grpChg chg="ord">
          <ac:chgData name="Mag Selwa" userId="5dc855b3-2456-4cd0-96ca-6ce2d9ee3cae" providerId="ADAL" clId="{030A9864-B068-485E-B9F4-FC13267E502E}" dt="2025-09-22T11:23:01.911" v="469" actId="166"/>
          <ac:grpSpMkLst>
            <pc:docMk/>
            <pc:sldMk cId="3994483350" sldId="1016"/>
            <ac:grpSpMk id="27" creationId="{00000000-0000-0000-0000-000000000000}"/>
          </ac:grpSpMkLst>
        </pc:grpChg>
        <pc:grpChg chg="ord">
          <ac:chgData name="Mag Selwa" userId="5dc855b3-2456-4cd0-96ca-6ce2d9ee3cae" providerId="ADAL" clId="{030A9864-B068-485E-B9F4-FC13267E502E}" dt="2025-09-22T11:23:03.815" v="470" actId="166"/>
          <ac:grpSpMkLst>
            <pc:docMk/>
            <pc:sldMk cId="3994483350" sldId="1016"/>
            <ac:grpSpMk id="30" creationId="{00000000-0000-0000-0000-000000000000}"/>
          </ac:grpSpMkLst>
        </pc:grpChg>
        <pc:picChg chg="add mod">
          <ac:chgData name="Mag Selwa" userId="5dc855b3-2456-4cd0-96ca-6ce2d9ee3cae" providerId="ADAL" clId="{030A9864-B068-485E-B9F4-FC13267E502E}" dt="2025-09-22T11:23:13.484" v="472" actId="14100"/>
          <ac:picMkLst>
            <pc:docMk/>
            <pc:sldMk cId="3994483350" sldId="1016"/>
            <ac:picMk id="3" creationId="{9BF12F0F-6C79-8192-DD2E-1699665B9E5B}"/>
          </ac:picMkLst>
        </pc:picChg>
      </pc:sldChg>
      <pc:sldChg chg="add del">
        <pc:chgData name="Mag Selwa" userId="5dc855b3-2456-4cd0-96ca-6ce2d9ee3cae" providerId="ADAL" clId="{030A9864-B068-485E-B9F4-FC13267E502E}" dt="2025-09-22T02:41:29.597" v="268" actId="47"/>
        <pc:sldMkLst>
          <pc:docMk/>
          <pc:sldMk cId="3847725081" sldId="1032"/>
        </pc:sldMkLst>
      </pc:sldChg>
      <pc:sldChg chg="modSp ord modAnim">
        <pc:chgData name="Mag Selwa" userId="5dc855b3-2456-4cd0-96ca-6ce2d9ee3cae" providerId="ADAL" clId="{030A9864-B068-485E-B9F4-FC13267E502E}" dt="2025-09-22T08:49:54.285" v="445"/>
        <pc:sldMkLst>
          <pc:docMk/>
          <pc:sldMk cId="3049715247" sldId="1045"/>
        </pc:sldMkLst>
        <pc:spChg chg="mod">
          <ac:chgData name="Mag Selwa" userId="5dc855b3-2456-4cd0-96ca-6ce2d9ee3cae" providerId="ADAL" clId="{030A9864-B068-485E-B9F4-FC13267E502E}" dt="2025-09-22T08:42:05.852" v="443" actId="5793"/>
          <ac:spMkLst>
            <pc:docMk/>
            <pc:sldMk cId="3049715247" sldId="1045"/>
            <ac:spMk id="9" creationId="{00000000-0000-0000-0000-000000000000}"/>
          </ac:spMkLst>
        </pc:spChg>
      </pc:sldChg>
      <pc:sldChg chg="del">
        <pc:chgData name="Mag Selwa" userId="5dc855b3-2456-4cd0-96ca-6ce2d9ee3cae" providerId="ADAL" clId="{030A9864-B068-485E-B9F4-FC13267E502E}" dt="2025-09-22T02:43:11.584" v="272" actId="47"/>
        <pc:sldMkLst>
          <pc:docMk/>
          <pc:sldMk cId="2734708470" sldId="1048"/>
        </pc:sldMkLst>
      </pc:sldChg>
      <pc:sldChg chg="del">
        <pc:chgData name="Mag Selwa" userId="5dc855b3-2456-4cd0-96ca-6ce2d9ee3cae" providerId="ADAL" clId="{030A9864-B068-485E-B9F4-FC13267E502E}" dt="2025-09-22T02:43:11.584" v="272" actId="47"/>
        <pc:sldMkLst>
          <pc:docMk/>
          <pc:sldMk cId="1054571889" sldId="1050"/>
        </pc:sldMkLst>
      </pc:sldChg>
      <pc:sldChg chg="ord">
        <pc:chgData name="Mag Selwa" userId="5dc855b3-2456-4cd0-96ca-6ce2d9ee3cae" providerId="ADAL" clId="{030A9864-B068-485E-B9F4-FC13267E502E}" dt="2025-09-22T02:15:52.349" v="212"/>
        <pc:sldMkLst>
          <pc:docMk/>
          <pc:sldMk cId="2292023721" sldId="1059"/>
        </pc:sldMkLst>
      </pc:sldChg>
      <pc:sldChg chg="del">
        <pc:chgData name="Mag Selwa" userId="5dc855b3-2456-4cd0-96ca-6ce2d9ee3cae" providerId="ADAL" clId="{030A9864-B068-485E-B9F4-FC13267E502E}" dt="2025-09-22T02:43:11.584" v="272" actId="47"/>
        <pc:sldMkLst>
          <pc:docMk/>
          <pc:sldMk cId="2949986716" sldId="1628"/>
        </pc:sldMkLst>
      </pc:sldChg>
      <pc:sldChg chg="del">
        <pc:chgData name="Mag Selwa" userId="5dc855b3-2456-4cd0-96ca-6ce2d9ee3cae" providerId="ADAL" clId="{030A9864-B068-485E-B9F4-FC13267E502E}" dt="2025-09-22T02:43:11.584" v="272" actId="47"/>
        <pc:sldMkLst>
          <pc:docMk/>
          <pc:sldMk cId="4089018629" sldId="1629"/>
        </pc:sldMkLst>
      </pc:sldChg>
      <pc:sldChg chg="del">
        <pc:chgData name="Mag Selwa" userId="5dc855b3-2456-4cd0-96ca-6ce2d9ee3cae" providerId="ADAL" clId="{030A9864-B068-485E-B9F4-FC13267E502E}" dt="2025-09-22T02:40:50.311" v="266" actId="47"/>
        <pc:sldMkLst>
          <pc:docMk/>
          <pc:sldMk cId="3833250239" sldId="1643"/>
        </pc:sldMkLst>
      </pc:sldChg>
      <pc:sldChg chg="del">
        <pc:chgData name="Mag Selwa" userId="5dc855b3-2456-4cd0-96ca-6ce2d9ee3cae" providerId="ADAL" clId="{030A9864-B068-485E-B9F4-FC13267E502E}" dt="2025-09-22T02:43:11.584" v="272" actId="47"/>
        <pc:sldMkLst>
          <pc:docMk/>
          <pc:sldMk cId="2195929688" sldId="1652"/>
        </pc:sldMkLst>
      </pc:sldChg>
      <pc:sldChg chg="ord">
        <pc:chgData name="Mag Selwa" userId="5dc855b3-2456-4cd0-96ca-6ce2d9ee3cae" providerId="ADAL" clId="{030A9864-B068-485E-B9F4-FC13267E502E}" dt="2025-09-22T08:49:54.285" v="445"/>
        <pc:sldMkLst>
          <pc:docMk/>
          <pc:sldMk cId="225033700" sldId="1656"/>
        </pc:sldMkLst>
      </pc:sldChg>
      <pc:sldChg chg="modSp del mod">
        <pc:chgData name="Mag Selwa" userId="5dc855b3-2456-4cd0-96ca-6ce2d9ee3cae" providerId="ADAL" clId="{030A9864-B068-485E-B9F4-FC13267E502E}" dt="2025-09-22T02:16:18.651" v="213" actId="47"/>
        <pc:sldMkLst>
          <pc:docMk/>
          <pc:sldMk cId="2492046668" sldId="1659"/>
        </pc:sldMkLst>
      </pc:sldChg>
      <pc:sldChg chg="del">
        <pc:chgData name="Mag Selwa" userId="5dc855b3-2456-4cd0-96ca-6ce2d9ee3cae" providerId="ADAL" clId="{030A9864-B068-485E-B9F4-FC13267E502E}" dt="2025-09-22T02:43:11.584" v="272" actId="47"/>
        <pc:sldMkLst>
          <pc:docMk/>
          <pc:sldMk cId="2754692044" sldId="1662"/>
        </pc:sldMkLst>
      </pc:sldChg>
      <pc:sldChg chg="del">
        <pc:chgData name="Mag Selwa" userId="5dc855b3-2456-4cd0-96ca-6ce2d9ee3cae" providerId="ADAL" clId="{030A9864-B068-485E-B9F4-FC13267E502E}" dt="2025-09-22T02:43:11.584" v="272" actId="47"/>
        <pc:sldMkLst>
          <pc:docMk/>
          <pc:sldMk cId="1479347252" sldId="1663"/>
        </pc:sldMkLst>
      </pc:sldChg>
      <pc:sldChg chg="del">
        <pc:chgData name="Mag Selwa" userId="5dc855b3-2456-4cd0-96ca-6ce2d9ee3cae" providerId="ADAL" clId="{030A9864-B068-485E-B9F4-FC13267E502E}" dt="2025-09-22T02:43:11.584" v="272" actId="47"/>
        <pc:sldMkLst>
          <pc:docMk/>
          <pc:sldMk cId="722918057" sldId="1664"/>
        </pc:sldMkLst>
      </pc:sldChg>
      <pc:sldChg chg="modSp mod">
        <pc:chgData name="Mag Selwa" userId="5dc855b3-2456-4cd0-96ca-6ce2d9ee3cae" providerId="ADAL" clId="{030A9864-B068-485E-B9F4-FC13267E502E}" dt="2025-09-22T02:44:57.790" v="277" actId="14100"/>
        <pc:sldMkLst>
          <pc:docMk/>
          <pc:sldMk cId="2169709800" sldId="1665"/>
        </pc:sldMkLst>
        <pc:spChg chg="mod">
          <ac:chgData name="Mag Selwa" userId="5dc855b3-2456-4cd0-96ca-6ce2d9ee3cae" providerId="ADAL" clId="{030A9864-B068-485E-B9F4-FC13267E502E}" dt="2025-09-22T02:44:57.790" v="277" actId="14100"/>
          <ac:spMkLst>
            <pc:docMk/>
            <pc:sldMk cId="2169709800" sldId="1665"/>
            <ac:spMk id="3" creationId="{00000000-0000-0000-0000-000000000000}"/>
          </ac:spMkLst>
        </pc:spChg>
      </pc:sldChg>
      <pc:sldChg chg="del">
        <pc:chgData name="Mag Selwa" userId="5dc855b3-2456-4cd0-96ca-6ce2d9ee3cae" providerId="ADAL" clId="{030A9864-B068-485E-B9F4-FC13267E502E}" dt="2025-09-22T02:10:13.325" v="204" actId="47"/>
        <pc:sldMkLst>
          <pc:docMk/>
          <pc:sldMk cId="3004540505" sldId="1672"/>
        </pc:sldMkLst>
      </pc:sldChg>
      <pc:sldChg chg="del">
        <pc:chgData name="Mag Selwa" userId="5dc855b3-2456-4cd0-96ca-6ce2d9ee3cae" providerId="ADAL" clId="{030A9864-B068-485E-B9F4-FC13267E502E}" dt="2025-09-22T02:13:22.588" v="208" actId="47"/>
        <pc:sldMkLst>
          <pc:docMk/>
          <pc:sldMk cId="3556283273" sldId="1673"/>
        </pc:sldMkLst>
      </pc:sldChg>
      <pc:sldChg chg="ord">
        <pc:chgData name="Mag Selwa" userId="5dc855b3-2456-4cd0-96ca-6ce2d9ee3cae" providerId="ADAL" clId="{030A9864-B068-485E-B9F4-FC13267E502E}" dt="2025-09-22T02:15:52.349" v="212"/>
        <pc:sldMkLst>
          <pc:docMk/>
          <pc:sldMk cId="1324385224" sldId="1674"/>
        </pc:sldMkLst>
      </pc:sldChg>
      <pc:sldChg chg="del">
        <pc:chgData name="Mag Selwa" userId="5dc855b3-2456-4cd0-96ca-6ce2d9ee3cae" providerId="ADAL" clId="{030A9864-B068-485E-B9F4-FC13267E502E}" dt="2025-09-22T02:17:23.210" v="214" actId="47"/>
        <pc:sldMkLst>
          <pc:docMk/>
          <pc:sldMk cId="3467112387" sldId="1675"/>
        </pc:sldMkLst>
      </pc:sldChg>
      <pc:sldChg chg="add del">
        <pc:chgData name="Mag Selwa" userId="5dc855b3-2456-4cd0-96ca-6ce2d9ee3cae" providerId="ADAL" clId="{030A9864-B068-485E-B9F4-FC13267E502E}" dt="2025-09-22T03:00:22.029" v="304" actId="47"/>
        <pc:sldMkLst>
          <pc:docMk/>
          <pc:sldMk cId="4123434028" sldId="1676"/>
        </pc:sldMkLst>
      </pc:sldChg>
      <pc:sldChg chg="del">
        <pc:chgData name="Mag Selwa" userId="5dc855b3-2456-4cd0-96ca-6ce2d9ee3cae" providerId="ADAL" clId="{030A9864-B068-485E-B9F4-FC13267E502E}" dt="2025-09-22T02:17:26.965" v="215" actId="47"/>
        <pc:sldMkLst>
          <pc:docMk/>
          <pc:sldMk cId="992173906" sldId="1677"/>
        </pc:sldMkLst>
      </pc:sldChg>
      <pc:sldChg chg="modSp mod">
        <pc:chgData name="Mag Selwa" userId="5dc855b3-2456-4cd0-96ca-6ce2d9ee3cae" providerId="ADAL" clId="{030A9864-B068-485E-B9F4-FC13267E502E}" dt="2025-09-22T02:19:27.804" v="219" actId="5793"/>
        <pc:sldMkLst>
          <pc:docMk/>
          <pc:sldMk cId="3304867613" sldId="1684"/>
        </pc:sldMkLst>
        <pc:spChg chg="mod">
          <ac:chgData name="Mag Selwa" userId="5dc855b3-2456-4cd0-96ca-6ce2d9ee3cae" providerId="ADAL" clId="{030A9864-B068-485E-B9F4-FC13267E502E}" dt="2025-09-22T02:19:27.804" v="219" actId="5793"/>
          <ac:spMkLst>
            <pc:docMk/>
            <pc:sldMk cId="3304867613" sldId="1684"/>
            <ac:spMk id="5" creationId="{34329549-3778-0339-F91E-EB944CAA69CB}"/>
          </ac:spMkLst>
        </pc:spChg>
        <pc:spChg chg="mod">
          <ac:chgData name="Mag Selwa" userId="5dc855b3-2456-4cd0-96ca-6ce2d9ee3cae" providerId="ADAL" clId="{030A9864-B068-485E-B9F4-FC13267E502E}" dt="2025-09-19T18:11:36.548" v="4" actId="27636"/>
          <ac:spMkLst>
            <pc:docMk/>
            <pc:sldMk cId="3304867613" sldId="1684"/>
            <ac:spMk id="8" creationId="{00000000-0000-0000-0000-000000000000}"/>
          </ac:spMkLst>
        </pc:spChg>
      </pc:sldChg>
      <pc:sldChg chg="modSp mod">
        <pc:chgData name="Mag Selwa" userId="5dc855b3-2456-4cd0-96ca-6ce2d9ee3cae" providerId="ADAL" clId="{030A9864-B068-485E-B9F4-FC13267E502E}" dt="2025-09-19T18:11:36.554" v="5" actId="27636"/>
        <pc:sldMkLst>
          <pc:docMk/>
          <pc:sldMk cId="1715887992" sldId="1685"/>
        </pc:sldMkLst>
        <pc:spChg chg="mod">
          <ac:chgData name="Mag Selwa" userId="5dc855b3-2456-4cd0-96ca-6ce2d9ee3cae" providerId="ADAL" clId="{030A9864-B068-485E-B9F4-FC13267E502E}" dt="2025-09-19T18:11:36.554" v="5" actId="27636"/>
          <ac:spMkLst>
            <pc:docMk/>
            <pc:sldMk cId="1715887992" sldId="1685"/>
            <ac:spMk id="8" creationId="{00000000-0000-0000-0000-000000000000}"/>
          </ac:spMkLst>
        </pc:spChg>
      </pc:sldChg>
      <pc:sldChg chg="del">
        <pc:chgData name="Mag Selwa" userId="5dc855b3-2456-4cd0-96ca-6ce2d9ee3cae" providerId="ADAL" clId="{030A9864-B068-485E-B9F4-FC13267E502E}" dt="2025-09-22T02:43:11.584" v="272" actId="47"/>
        <pc:sldMkLst>
          <pc:docMk/>
          <pc:sldMk cId="1273130928" sldId="1690"/>
        </pc:sldMkLst>
      </pc:sldChg>
      <pc:sldChg chg="add del">
        <pc:chgData name="Mag Selwa" userId="5dc855b3-2456-4cd0-96ca-6ce2d9ee3cae" providerId="ADAL" clId="{030A9864-B068-485E-B9F4-FC13267E502E}" dt="2025-09-22T01:53:34.704" v="102" actId="47"/>
        <pc:sldMkLst>
          <pc:docMk/>
          <pc:sldMk cId="457934383" sldId="1702"/>
        </pc:sldMkLst>
      </pc:sldChg>
      <pc:sldChg chg="add ord">
        <pc:chgData name="Mag Selwa" userId="5dc855b3-2456-4cd0-96ca-6ce2d9ee3cae" providerId="ADAL" clId="{030A9864-B068-485E-B9F4-FC13267E502E}" dt="2025-09-22T03:10:31.284" v="365"/>
        <pc:sldMkLst>
          <pc:docMk/>
          <pc:sldMk cId="4161331900" sldId="1703"/>
        </pc:sldMkLst>
      </pc:sldChg>
      <pc:sldChg chg="add ord">
        <pc:chgData name="Mag Selwa" userId="5dc855b3-2456-4cd0-96ca-6ce2d9ee3cae" providerId="ADAL" clId="{030A9864-B068-485E-B9F4-FC13267E502E}" dt="2025-09-22T02:51:52.408" v="288"/>
        <pc:sldMkLst>
          <pc:docMk/>
          <pc:sldMk cId="4202402758" sldId="1704"/>
        </pc:sldMkLst>
      </pc:sldChg>
      <pc:sldChg chg="add del">
        <pc:chgData name="Mag Selwa" userId="5dc855b3-2456-4cd0-96ca-6ce2d9ee3cae" providerId="ADAL" clId="{030A9864-B068-485E-B9F4-FC13267E502E}" dt="2025-09-22T02:57:04.406" v="289" actId="47"/>
        <pc:sldMkLst>
          <pc:docMk/>
          <pc:sldMk cId="3154688959" sldId="1705"/>
        </pc:sldMkLst>
      </pc:sldChg>
      <pc:sldChg chg="add del">
        <pc:chgData name="Mag Selwa" userId="5dc855b3-2456-4cd0-96ca-6ce2d9ee3cae" providerId="ADAL" clId="{030A9864-B068-485E-B9F4-FC13267E502E}" dt="2025-09-22T02:58:05.795" v="294" actId="47"/>
        <pc:sldMkLst>
          <pc:docMk/>
          <pc:sldMk cId="3179795315" sldId="1705"/>
        </pc:sldMkLst>
      </pc:sldChg>
      <pc:sldChg chg="add del">
        <pc:chgData name="Mag Selwa" userId="5dc855b3-2456-4cd0-96ca-6ce2d9ee3cae" providerId="ADAL" clId="{030A9864-B068-485E-B9F4-FC13267E502E}" dt="2025-09-22T02:57:04.406" v="289" actId="47"/>
        <pc:sldMkLst>
          <pc:docMk/>
          <pc:sldMk cId="879215723" sldId="1706"/>
        </pc:sldMkLst>
      </pc:sldChg>
      <pc:sldChg chg="add del ord">
        <pc:chgData name="Mag Selwa" userId="5dc855b3-2456-4cd0-96ca-6ce2d9ee3cae" providerId="ADAL" clId="{030A9864-B068-485E-B9F4-FC13267E502E}" dt="2025-09-22T19:35:05.016" v="1288" actId="47"/>
        <pc:sldMkLst>
          <pc:docMk/>
          <pc:sldMk cId="1365966761" sldId="1706"/>
        </pc:sldMkLst>
      </pc:sldChg>
      <pc:sldChg chg="add del">
        <pc:chgData name="Mag Selwa" userId="5dc855b3-2456-4cd0-96ca-6ce2d9ee3cae" providerId="ADAL" clId="{030A9864-B068-485E-B9F4-FC13267E502E}" dt="2025-09-22T02:47:52.178" v="286" actId="47"/>
        <pc:sldMkLst>
          <pc:docMk/>
          <pc:sldMk cId="451472827" sldId="1707"/>
        </pc:sldMkLst>
      </pc:sldChg>
      <pc:sldChg chg="modSp add mod">
        <pc:chgData name="Mag Selwa" userId="5dc855b3-2456-4cd0-96ca-6ce2d9ee3cae" providerId="ADAL" clId="{030A9864-B068-485E-B9F4-FC13267E502E}" dt="2025-09-22T02:59:14.006" v="298" actId="6549"/>
        <pc:sldMkLst>
          <pc:docMk/>
          <pc:sldMk cId="893258910" sldId="1708"/>
        </pc:sldMkLst>
        <pc:spChg chg="mod">
          <ac:chgData name="Mag Selwa" userId="5dc855b3-2456-4cd0-96ca-6ce2d9ee3cae" providerId="ADAL" clId="{030A9864-B068-485E-B9F4-FC13267E502E}" dt="2025-09-22T02:59:14.006" v="298" actId="6549"/>
          <ac:spMkLst>
            <pc:docMk/>
            <pc:sldMk cId="893258910" sldId="1708"/>
            <ac:spMk id="3" creationId="{FFDF33FE-FD03-179E-8C4A-F397D5035775}"/>
          </ac:spMkLst>
        </pc:spChg>
      </pc:sldChg>
      <pc:sldChg chg="add del">
        <pc:chgData name="Mag Selwa" userId="5dc855b3-2456-4cd0-96ca-6ce2d9ee3cae" providerId="ADAL" clId="{030A9864-B068-485E-B9F4-FC13267E502E}" dt="2025-09-22T02:57:04.406" v="289" actId="47"/>
        <pc:sldMkLst>
          <pc:docMk/>
          <pc:sldMk cId="2760518155" sldId="1708"/>
        </pc:sldMkLst>
      </pc:sldChg>
      <pc:sldChg chg="add">
        <pc:chgData name="Mag Selwa" userId="5dc855b3-2456-4cd0-96ca-6ce2d9ee3cae" providerId="ADAL" clId="{030A9864-B068-485E-B9F4-FC13267E502E}" dt="2025-09-22T02:57:25.335" v="292"/>
        <pc:sldMkLst>
          <pc:docMk/>
          <pc:sldMk cId="3740921948" sldId="1709"/>
        </pc:sldMkLst>
      </pc:sldChg>
      <pc:sldChg chg="add del">
        <pc:chgData name="Mag Selwa" userId="5dc855b3-2456-4cd0-96ca-6ce2d9ee3cae" providerId="ADAL" clId="{030A9864-B068-485E-B9F4-FC13267E502E}" dt="2025-09-22T02:57:04.406" v="289" actId="47"/>
        <pc:sldMkLst>
          <pc:docMk/>
          <pc:sldMk cId="3769886818" sldId="1709"/>
        </pc:sldMkLst>
      </pc:sldChg>
      <pc:sldChg chg="add del">
        <pc:chgData name="Mag Selwa" userId="5dc855b3-2456-4cd0-96ca-6ce2d9ee3cae" providerId="ADAL" clId="{030A9864-B068-485E-B9F4-FC13267E502E}" dt="2025-09-22T02:59:28.379" v="299" actId="47"/>
        <pc:sldMkLst>
          <pc:docMk/>
          <pc:sldMk cId="49821742" sldId="1710"/>
        </pc:sldMkLst>
      </pc:sldChg>
      <pc:sldChg chg="add del">
        <pc:chgData name="Mag Selwa" userId="5dc855b3-2456-4cd0-96ca-6ce2d9ee3cae" providerId="ADAL" clId="{030A9864-B068-485E-B9F4-FC13267E502E}" dt="2025-09-22T02:57:04.406" v="289" actId="47"/>
        <pc:sldMkLst>
          <pc:docMk/>
          <pc:sldMk cId="853193504" sldId="1710"/>
        </pc:sldMkLst>
      </pc:sldChg>
      <pc:sldChg chg="add del">
        <pc:chgData name="Mag Selwa" userId="5dc855b3-2456-4cd0-96ca-6ce2d9ee3cae" providerId="ADAL" clId="{030A9864-B068-485E-B9F4-FC13267E502E}" dt="2025-09-22T02:57:19.536" v="290" actId="47"/>
        <pc:sldMkLst>
          <pc:docMk/>
          <pc:sldMk cId="1548710557" sldId="1711"/>
        </pc:sldMkLst>
      </pc:sldChg>
      <pc:sldChg chg="add del">
        <pc:chgData name="Mag Selwa" userId="5dc855b3-2456-4cd0-96ca-6ce2d9ee3cae" providerId="ADAL" clId="{030A9864-B068-485E-B9F4-FC13267E502E}" dt="2025-09-22T02:57:20.695" v="291" actId="47"/>
        <pc:sldMkLst>
          <pc:docMk/>
          <pc:sldMk cId="3727635300" sldId="1712"/>
        </pc:sldMkLst>
      </pc:sldChg>
      <pc:sldChg chg="add ord">
        <pc:chgData name="Mag Selwa" userId="5dc855b3-2456-4cd0-96ca-6ce2d9ee3cae" providerId="ADAL" clId="{030A9864-B068-485E-B9F4-FC13267E502E}" dt="2025-09-22T03:10:41.295" v="367"/>
        <pc:sldMkLst>
          <pc:docMk/>
          <pc:sldMk cId="3857263386" sldId="1713"/>
        </pc:sldMkLst>
      </pc:sldChg>
      <pc:sldChg chg="add ord">
        <pc:chgData name="Mag Selwa" userId="5dc855b3-2456-4cd0-96ca-6ce2d9ee3cae" providerId="ADAL" clId="{030A9864-B068-485E-B9F4-FC13267E502E}" dt="2025-09-22T03:10:41.295" v="367"/>
        <pc:sldMkLst>
          <pc:docMk/>
          <pc:sldMk cId="365703827" sldId="1714"/>
        </pc:sldMkLst>
      </pc:sldChg>
      <pc:sldChg chg="modSp add mod ord">
        <pc:chgData name="Mag Selwa" userId="5dc855b3-2456-4cd0-96ca-6ce2d9ee3cae" providerId="ADAL" clId="{030A9864-B068-485E-B9F4-FC13267E502E}" dt="2025-09-22T11:45:43.340" v="474" actId="207"/>
        <pc:sldMkLst>
          <pc:docMk/>
          <pc:sldMk cId="1670389824" sldId="1715"/>
        </pc:sldMkLst>
        <pc:spChg chg="mod">
          <ac:chgData name="Mag Selwa" userId="5dc855b3-2456-4cd0-96ca-6ce2d9ee3cae" providerId="ADAL" clId="{030A9864-B068-485E-B9F4-FC13267E502E}" dt="2025-09-22T11:45:43.340" v="474" actId="207"/>
          <ac:spMkLst>
            <pc:docMk/>
            <pc:sldMk cId="1670389824" sldId="1715"/>
            <ac:spMk id="121" creationId="{00000000-0000-0000-0000-000000000000}"/>
          </ac:spMkLst>
        </pc:spChg>
      </pc:sldChg>
      <pc:sldChg chg="add del">
        <pc:chgData name="Mag Selwa" userId="5dc855b3-2456-4cd0-96ca-6ce2d9ee3cae" providerId="ADAL" clId="{030A9864-B068-485E-B9F4-FC13267E502E}" dt="2025-09-22T03:03:19.088" v="316" actId="47"/>
        <pc:sldMkLst>
          <pc:docMk/>
          <pc:sldMk cId="3299062720" sldId="1716"/>
        </pc:sldMkLst>
      </pc:sldChg>
      <pc:sldChg chg="add del">
        <pc:chgData name="Mag Selwa" userId="5dc855b3-2456-4cd0-96ca-6ce2d9ee3cae" providerId="ADAL" clId="{030A9864-B068-485E-B9F4-FC13267E502E}" dt="2025-09-22T03:03:21.599" v="317" actId="47"/>
        <pc:sldMkLst>
          <pc:docMk/>
          <pc:sldMk cId="2310691819" sldId="1717"/>
        </pc:sldMkLst>
      </pc:sldChg>
      <pc:sldChg chg="add del">
        <pc:chgData name="Mag Selwa" userId="5dc855b3-2456-4cd0-96ca-6ce2d9ee3cae" providerId="ADAL" clId="{030A9864-B068-485E-B9F4-FC13267E502E}" dt="2025-09-22T03:03:22.847" v="318" actId="47"/>
        <pc:sldMkLst>
          <pc:docMk/>
          <pc:sldMk cId="539879015" sldId="1718"/>
        </pc:sldMkLst>
      </pc:sldChg>
      <pc:sldChg chg="add ord">
        <pc:chgData name="Mag Selwa" userId="5dc855b3-2456-4cd0-96ca-6ce2d9ee3cae" providerId="ADAL" clId="{030A9864-B068-485E-B9F4-FC13267E502E}" dt="2025-09-22T03:10:41.295" v="367"/>
        <pc:sldMkLst>
          <pc:docMk/>
          <pc:sldMk cId="52043678" sldId="1719"/>
        </pc:sldMkLst>
      </pc:sldChg>
      <pc:sldChg chg="modSp add mod ord">
        <pc:chgData name="Mag Selwa" userId="5dc855b3-2456-4cd0-96ca-6ce2d9ee3cae" providerId="ADAL" clId="{030A9864-B068-485E-B9F4-FC13267E502E}" dt="2025-09-22T03:10:41.295" v="367"/>
        <pc:sldMkLst>
          <pc:docMk/>
          <pc:sldMk cId="1286450999" sldId="1720"/>
        </pc:sldMkLst>
        <pc:spChg chg="mod">
          <ac:chgData name="Mag Selwa" userId="5dc855b3-2456-4cd0-96ca-6ce2d9ee3cae" providerId="ADAL" clId="{030A9864-B068-485E-B9F4-FC13267E502E}" dt="2025-09-22T03:03:56.036" v="319" actId="6549"/>
          <ac:spMkLst>
            <pc:docMk/>
            <pc:sldMk cId="1286450999" sldId="1720"/>
            <ac:spMk id="40963" creationId="{00000000-0000-0000-0000-000000000000}"/>
          </ac:spMkLst>
        </pc:spChg>
      </pc:sldChg>
      <pc:sldChg chg="add ord">
        <pc:chgData name="Mag Selwa" userId="5dc855b3-2456-4cd0-96ca-6ce2d9ee3cae" providerId="ADAL" clId="{030A9864-B068-485E-B9F4-FC13267E502E}" dt="2025-09-22T03:10:41.295" v="367"/>
        <pc:sldMkLst>
          <pc:docMk/>
          <pc:sldMk cId="3653413219" sldId="1721"/>
        </pc:sldMkLst>
      </pc:sldChg>
      <pc:sldChg chg="add del">
        <pc:chgData name="Mag Selwa" userId="5dc855b3-2456-4cd0-96ca-6ce2d9ee3cae" providerId="ADAL" clId="{030A9864-B068-485E-B9F4-FC13267E502E}" dt="2025-09-22T03:09:29.603" v="349" actId="47"/>
        <pc:sldMkLst>
          <pc:docMk/>
          <pc:sldMk cId="2557680716" sldId="1722"/>
        </pc:sldMkLst>
      </pc:sldChg>
      <pc:sldChg chg="add del">
        <pc:chgData name="Mag Selwa" userId="5dc855b3-2456-4cd0-96ca-6ce2d9ee3cae" providerId="ADAL" clId="{030A9864-B068-485E-B9F4-FC13267E502E}" dt="2025-09-22T03:09:42.248" v="359" actId="47"/>
        <pc:sldMkLst>
          <pc:docMk/>
          <pc:sldMk cId="3661757126" sldId="1723"/>
        </pc:sldMkLst>
      </pc:sldChg>
      <pc:sldChg chg="add del">
        <pc:chgData name="Mag Selwa" userId="5dc855b3-2456-4cd0-96ca-6ce2d9ee3cae" providerId="ADAL" clId="{030A9864-B068-485E-B9F4-FC13267E502E}" dt="2025-09-22T03:00:40.370" v="305" actId="47"/>
        <pc:sldMkLst>
          <pc:docMk/>
          <pc:sldMk cId="1654901545" sldId="1724"/>
        </pc:sldMkLst>
      </pc:sldChg>
      <pc:sldChg chg="add ord">
        <pc:chgData name="Mag Selwa" userId="5dc855b3-2456-4cd0-96ca-6ce2d9ee3cae" providerId="ADAL" clId="{030A9864-B068-485E-B9F4-FC13267E502E}" dt="2025-09-22T03:10:31.284" v="365"/>
        <pc:sldMkLst>
          <pc:docMk/>
          <pc:sldMk cId="2983841777" sldId="1724"/>
        </pc:sldMkLst>
      </pc:sldChg>
      <pc:sldChg chg="add del">
        <pc:chgData name="Mag Selwa" userId="5dc855b3-2456-4cd0-96ca-6ce2d9ee3cae" providerId="ADAL" clId="{030A9864-B068-485E-B9F4-FC13267E502E}" dt="2025-09-22T03:00:40.370" v="305" actId="47"/>
        <pc:sldMkLst>
          <pc:docMk/>
          <pc:sldMk cId="2239360578" sldId="1725"/>
        </pc:sldMkLst>
      </pc:sldChg>
      <pc:sldChg chg="add ord">
        <pc:chgData name="Mag Selwa" userId="5dc855b3-2456-4cd0-96ca-6ce2d9ee3cae" providerId="ADAL" clId="{030A9864-B068-485E-B9F4-FC13267E502E}" dt="2025-09-22T03:10:31.284" v="365"/>
        <pc:sldMkLst>
          <pc:docMk/>
          <pc:sldMk cId="2501060993" sldId="1725"/>
        </pc:sldMkLst>
      </pc:sldChg>
      <pc:sldChg chg="add del">
        <pc:chgData name="Mag Selwa" userId="5dc855b3-2456-4cd0-96ca-6ce2d9ee3cae" providerId="ADAL" clId="{030A9864-B068-485E-B9F4-FC13267E502E}" dt="2025-09-22T03:00:40.370" v="305" actId="47"/>
        <pc:sldMkLst>
          <pc:docMk/>
          <pc:sldMk cId="1292291076" sldId="1726"/>
        </pc:sldMkLst>
      </pc:sldChg>
      <pc:sldChg chg="add ord">
        <pc:chgData name="Mag Selwa" userId="5dc855b3-2456-4cd0-96ca-6ce2d9ee3cae" providerId="ADAL" clId="{030A9864-B068-485E-B9F4-FC13267E502E}" dt="2025-09-22T03:10:31.284" v="365"/>
        <pc:sldMkLst>
          <pc:docMk/>
          <pc:sldMk cId="4241531647" sldId="1726"/>
        </pc:sldMkLst>
      </pc:sldChg>
      <pc:sldChg chg="add ord">
        <pc:chgData name="Mag Selwa" userId="5dc855b3-2456-4cd0-96ca-6ce2d9ee3cae" providerId="ADAL" clId="{030A9864-B068-485E-B9F4-FC13267E502E}" dt="2025-09-22T03:10:31.284" v="365"/>
        <pc:sldMkLst>
          <pc:docMk/>
          <pc:sldMk cId="2357018988" sldId="1727"/>
        </pc:sldMkLst>
      </pc:sldChg>
      <pc:sldChg chg="add del">
        <pc:chgData name="Mag Selwa" userId="5dc855b3-2456-4cd0-96ca-6ce2d9ee3cae" providerId="ADAL" clId="{030A9864-B068-485E-B9F4-FC13267E502E}" dt="2025-09-22T03:00:40.370" v="305" actId="47"/>
        <pc:sldMkLst>
          <pc:docMk/>
          <pc:sldMk cId="3239589038" sldId="1727"/>
        </pc:sldMkLst>
      </pc:sldChg>
      <pc:sldChg chg="add del">
        <pc:chgData name="Mag Selwa" userId="5dc855b3-2456-4cd0-96ca-6ce2d9ee3cae" providerId="ADAL" clId="{030A9864-B068-485E-B9F4-FC13267E502E}" dt="2025-09-22T03:00:40.370" v="305" actId="47"/>
        <pc:sldMkLst>
          <pc:docMk/>
          <pc:sldMk cId="532675062" sldId="1728"/>
        </pc:sldMkLst>
      </pc:sldChg>
      <pc:sldChg chg="add ord">
        <pc:chgData name="Mag Selwa" userId="5dc855b3-2456-4cd0-96ca-6ce2d9ee3cae" providerId="ADAL" clId="{030A9864-B068-485E-B9F4-FC13267E502E}" dt="2025-09-22T03:10:31.284" v="365"/>
        <pc:sldMkLst>
          <pc:docMk/>
          <pc:sldMk cId="1183175523" sldId="1728"/>
        </pc:sldMkLst>
      </pc:sldChg>
      <pc:sldChg chg="add ord">
        <pc:chgData name="Mag Selwa" userId="5dc855b3-2456-4cd0-96ca-6ce2d9ee3cae" providerId="ADAL" clId="{030A9864-B068-485E-B9F4-FC13267E502E}" dt="2025-09-22T03:10:31.284" v="365"/>
        <pc:sldMkLst>
          <pc:docMk/>
          <pc:sldMk cId="1253331342" sldId="1729"/>
        </pc:sldMkLst>
      </pc:sldChg>
      <pc:sldChg chg="add del">
        <pc:chgData name="Mag Selwa" userId="5dc855b3-2456-4cd0-96ca-6ce2d9ee3cae" providerId="ADAL" clId="{030A9864-B068-485E-B9F4-FC13267E502E}" dt="2025-09-22T03:00:40.370" v="305" actId="47"/>
        <pc:sldMkLst>
          <pc:docMk/>
          <pc:sldMk cId="3083720572" sldId="1729"/>
        </pc:sldMkLst>
      </pc:sldChg>
      <pc:sldChg chg="add del">
        <pc:chgData name="Mag Selwa" userId="5dc855b3-2456-4cd0-96ca-6ce2d9ee3cae" providerId="ADAL" clId="{030A9864-B068-485E-B9F4-FC13267E502E}" dt="2025-09-22T03:00:40.370" v="305" actId="47"/>
        <pc:sldMkLst>
          <pc:docMk/>
          <pc:sldMk cId="1383023586" sldId="1730"/>
        </pc:sldMkLst>
      </pc:sldChg>
      <pc:sldChg chg="add ord">
        <pc:chgData name="Mag Selwa" userId="5dc855b3-2456-4cd0-96ca-6ce2d9ee3cae" providerId="ADAL" clId="{030A9864-B068-485E-B9F4-FC13267E502E}" dt="2025-09-22T03:10:31.284" v="365"/>
        <pc:sldMkLst>
          <pc:docMk/>
          <pc:sldMk cId="1806900546" sldId="1730"/>
        </pc:sldMkLst>
      </pc:sldChg>
      <pc:sldChg chg="add del">
        <pc:chgData name="Mag Selwa" userId="5dc855b3-2456-4cd0-96ca-6ce2d9ee3cae" providerId="ADAL" clId="{030A9864-B068-485E-B9F4-FC13267E502E}" dt="2025-09-22T03:00:40.370" v="305" actId="47"/>
        <pc:sldMkLst>
          <pc:docMk/>
          <pc:sldMk cId="659883203" sldId="1731"/>
        </pc:sldMkLst>
      </pc:sldChg>
      <pc:sldChg chg="add ord">
        <pc:chgData name="Mag Selwa" userId="5dc855b3-2456-4cd0-96ca-6ce2d9ee3cae" providerId="ADAL" clId="{030A9864-B068-485E-B9F4-FC13267E502E}" dt="2025-09-22T03:10:31.284" v="365"/>
        <pc:sldMkLst>
          <pc:docMk/>
          <pc:sldMk cId="3648061296" sldId="1731"/>
        </pc:sldMkLst>
      </pc:sldChg>
      <pc:sldChg chg="addSp delSp new mod">
        <pc:chgData name="Mag Selwa" userId="5dc855b3-2456-4cd0-96ca-6ce2d9ee3cae" providerId="ADAL" clId="{030A9864-B068-485E-B9F4-FC13267E502E}" dt="2025-09-21T16:38:25.694" v="18" actId="22"/>
        <pc:sldMkLst>
          <pc:docMk/>
          <pc:sldMk cId="4050748116" sldId="1732"/>
        </pc:sldMkLst>
        <pc:spChg chg="del">
          <ac:chgData name="Mag Selwa" userId="5dc855b3-2456-4cd0-96ca-6ce2d9ee3cae" providerId="ADAL" clId="{030A9864-B068-485E-B9F4-FC13267E502E}" dt="2025-09-21T16:38:23.320" v="16" actId="478"/>
          <ac:spMkLst>
            <pc:docMk/>
            <pc:sldMk cId="4050748116" sldId="1732"/>
            <ac:spMk id="2" creationId="{E4DCD8E8-9C16-64C3-1B4A-6C3E83366486}"/>
          </ac:spMkLst>
        </pc:spChg>
        <pc:spChg chg="del">
          <ac:chgData name="Mag Selwa" userId="5dc855b3-2456-4cd0-96ca-6ce2d9ee3cae" providerId="ADAL" clId="{030A9864-B068-485E-B9F4-FC13267E502E}" dt="2025-09-21T16:38:25.230" v="17" actId="478"/>
          <ac:spMkLst>
            <pc:docMk/>
            <pc:sldMk cId="4050748116" sldId="1732"/>
            <ac:spMk id="3" creationId="{AA007F58-E85B-622E-275F-7259719E364B}"/>
          </ac:spMkLst>
        </pc:spChg>
        <pc:picChg chg="add">
          <ac:chgData name="Mag Selwa" userId="5dc855b3-2456-4cd0-96ca-6ce2d9ee3cae" providerId="ADAL" clId="{030A9864-B068-485E-B9F4-FC13267E502E}" dt="2025-09-21T16:38:25.694" v="18" actId="22"/>
          <ac:picMkLst>
            <pc:docMk/>
            <pc:sldMk cId="4050748116" sldId="1732"/>
            <ac:picMk id="5" creationId="{44D69BC3-7C4C-DD0D-7204-CFA06454E6DD}"/>
          </ac:picMkLst>
        </pc:picChg>
      </pc:sldChg>
      <pc:sldChg chg="addSp delSp new mod">
        <pc:chgData name="Mag Selwa" userId="5dc855b3-2456-4cd0-96ca-6ce2d9ee3cae" providerId="ADAL" clId="{030A9864-B068-485E-B9F4-FC13267E502E}" dt="2025-09-21T16:38:58.046" v="22" actId="22"/>
        <pc:sldMkLst>
          <pc:docMk/>
          <pc:sldMk cId="1244873942" sldId="1733"/>
        </pc:sldMkLst>
        <pc:spChg chg="del">
          <ac:chgData name="Mag Selwa" userId="5dc855b3-2456-4cd0-96ca-6ce2d9ee3cae" providerId="ADAL" clId="{030A9864-B068-485E-B9F4-FC13267E502E}" dt="2025-09-21T16:38:57.556" v="21" actId="478"/>
          <ac:spMkLst>
            <pc:docMk/>
            <pc:sldMk cId="1244873942" sldId="1733"/>
            <ac:spMk id="2" creationId="{05910C25-83E9-4E06-77A7-A9E3C8749CAB}"/>
          </ac:spMkLst>
        </pc:spChg>
        <pc:spChg chg="del">
          <ac:chgData name="Mag Selwa" userId="5dc855b3-2456-4cd0-96ca-6ce2d9ee3cae" providerId="ADAL" clId="{030A9864-B068-485E-B9F4-FC13267E502E}" dt="2025-09-21T16:38:55.367" v="20" actId="478"/>
          <ac:spMkLst>
            <pc:docMk/>
            <pc:sldMk cId="1244873942" sldId="1733"/>
            <ac:spMk id="3" creationId="{8E991084-8168-546B-D6DF-B6C42F132B0E}"/>
          </ac:spMkLst>
        </pc:spChg>
        <pc:picChg chg="add">
          <ac:chgData name="Mag Selwa" userId="5dc855b3-2456-4cd0-96ca-6ce2d9ee3cae" providerId="ADAL" clId="{030A9864-B068-485E-B9F4-FC13267E502E}" dt="2025-09-21T16:38:58.046" v="22" actId="22"/>
          <ac:picMkLst>
            <pc:docMk/>
            <pc:sldMk cId="1244873942" sldId="1733"/>
            <ac:picMk id="5" creationId="{6FC63559-D395-6C98-13F1-F3CD864533A1}"/>
          </ac:picMkLst>
        </pc:picChg>
      </pc:sldChg>
      <pc:sldChg chg="addSp delSp modSp new mod">
        <pc:chgData name="Mag Selwa" userId="5dc855b3-2456-4cd0-96ca-6ce2d9ee3cae" providerId="ADAL" clId="{030A9864-B068-485E-B9F4-FC13267E502E}" dt="2025-09-21T16:42:55.132" v="93" actId="27636"/>
        <pc:sldMkLst>
          <pc:docMk/>
          <pc:sldMk cId="3884086278" sldId="1734"/>
        </pc:sldMkLst>
        <pc:spChg chg="add del mod">
          <ac:chgData name="Mag Selwa" userId="5dc855b3-2456-4cd0-96ca-6ce2d9ee3cae" providerId="ADAL" clId="{030A9864-B068-485E-B9F4-FC13267E502E}" dt="2025-09-21T16:39:32.804" v="34" actId="20577"/>
          <ac:spMkLst>
            <pc:docMk/>
            <pc:sldMk cId="3884086278" sldId="1734"/>
            <ac:spMk id="2" creationId="{636C774B-14D9-E0C2-EE94-79F34A58026D}"/>
          </ac:spMkLst>
        </pc:spChg>
        <pc:spChg chg="mod">
          <ac:chgData name="Mag Selwa" userId="5dc855b3-2456-4cd0-96ca-6ce2d9ee3cae" providerId="ADAL" clId="{030A9864-B068-485E-B9F4-FC13267E502E}" dt="2025-09-21T16:42:55.132" v="93" actId="27636"/>
          <ac:spMkLst>
            <pc:docMk/>
            <pc:sldMk cId="3884086278" sldId="1734"/>
            <ac:spMk id="3" creationId="{5EA3A74A-99AE-AB5D-EA81-94F09152FF6B}"/>
          </ac:spMkLst>
        </pc:spChg>
        <pc:picChg chg="add mod">
          <ac:chgData name="Mag Selwa" userId="5dc855b3-2456-4cd0-96ca-6ce2d9ee3cae" providerId="ADAL" clId="{030A9864-B068-485E-B9F4-FC13267E502E}" dt="2025-09-21T16:41:14.161" v="57" actId="1076"/>
          <ac:picMkLst>
            <pc:docMk/>
            <pc:sldMk cId="3884086278" sldId="1734"/>
            <ac:picMk id="5" creationId="{B2709CDB-9030-D16A-C298-080A71C35FE1}"/>
          </ac:picMkLst>
        </pc:picChg>
      </pc:sldChg>
      <pc:sldChg chg="addSp delSp modSp new mod">
        <pc:chgData name="Mag Selwa" userId="5dc855b3-2456-4cd0-96ca-6ce2d9ee3cae" providerId="ADAL" clId="{030A9864-B068-485E-B9F4-FC13267E502E}" dt="2025-09-22T19:14:31.057" v="688" actId="478"/>
        <pc:sldMkLst>
          <pc:docMk/>
          <pc:sldMk cId="3207493722" sldId="1735"/>
        </pc:sldMkLst>
        <pc:spChg chg="mod">
          <ac:chgData name="Mag Selwa" userId="5dc855b3-2456-4cd0-96ca-6ce2d9ee3cae" providerId="ADAL" clId="{030A9864-B068-485E-B9F4-FC13267E502E}" dt="2025-09-22T19:08:05.897" v="490" actId="20577"/>
          <ac:spMkLst>
            <pc:docMk/>
            <pc:sldMk cId="3207493722" sldId="1735"/>
            <ac:spMk id="2" creationId="{5CED1DF8-53F0-5E44-3C40-6E7F392D20CA}"/>
          </ac:spMkLst>
        </pc:spChg>
        <pc:spChg chg="del">
          <ac:chgData name="Mag Selwa" userId="5dc855b3-2456-4cd0-96ca-6ce2d9ee3cae" providerId="ADAL" clId="{030A9864-B068-485E-B9F4-FC13267E502E}" dt="2025-09-22T19:08:08.780" v="491" actId="22"/>
          <ac:spMkLst>
            <pc:docMk/>
            <pc:sldMk cId="3207493722" sldId="1735"/>
            <ac:spMk id="3" creationId="{57ACA288-1E33-5DC8-29AB-A89A509052F1}"/>
          </ac:spMkLst>
        </pc:spChg>
        <pc:spChg chg="add mod">
          <ac:chgData name="Mag Selwa" userId="5dc855b3-2456-4cd0-96ca-6ce2d9ee3cae" providerId="ADAL" clId="{030A9864-B068-485E-B9F4-FC13267E502E}" dt="2025-09-22T19:08:59.081" v="496" actId="1582"/>
          <ac:spMkLst>
            <pc:docMk/>
            <pc:sldMk cId="3207493722" sldId="1735"/>
            <ac:spMk id="6" creationId="{75FE66E6-3964-8DBA-5B2D-8BA6106525ED}"/>
          </ac:spMkLst>
        </pc:spChg>
        <pc:spChg chg="add mod">
          <ac:chgData name="Mag Selwa" userId="5dc855b3-2456-4cd0-96ca-6ce2d9ee3cae" providerId="ADAL" clId="{030A9864-B068-485E-B9F4-FC13267E502E}" dt="2025-09-22T19:09:17.010" v="499" actId="14100"/>
          <ac:spMkLst>
            <pc:docMk/>
            <pc:sldMk cId="3207493722" sldId="1735"/>
            <ac:spMk id="7" creationId="{AA888ED2-016C-61A6-1D42-F8D07383DA0F}"/>
          </ac:spMkLst>
        </pc:spChg>
        <pc:spChg chg="add mod">
          <ac:chgData name="Mag Selwa" userId="5dc855b3-2456-4cd0-96ca-6ce2d9ee3cae" providerId="ADAL" clId="{030A9864-B068-485E-B9F4-FC13267E502E}" dt="2025-09-22T19:09:52.674" v="531" actId="14100"/>
          <ac:spMkLst>
            <pc:docMk/>
            <pc:sldMk cId="3207493722" sldId="1735"/>
            <ac:spMk id="8" creationId="{7BE21C58-4FA4-52FB-4542-C8BAA7F5C030}"/>
          </ac:spMkLst>
        </pc:spChg>
        <pc:picChg chg="add mod ord">
          <ac:chgData name="Mag Selwa" userId="5dc855b3-2456-4cd0-96ca-6ce2d9ee3cae" providerId="ADAL" clId="{030A9864-B068-485E-B9F4-FC13267E502E}" dt="2025-09-22T19:08:10.772" v="492" actId="1076"/>
          <ac:picMkLst>
            <pc:docMk/>
            <pc:sldMk cId="3207493722" sldId="1735"/>
            <ac:picMk id="5" creationId="{4A38E44C-E796-E923-0AF1-4175C9966DF7}"/>
          </ac:picMkLst>
        </pc:picChg>
        <pc:picChg chg="add del">
          <ac:chgData name="Mag Selwa" userId="5dc855b3-2456-4cd0-96ca-6ce2d9ee3cae" providerId="ADAL" clId="{030A9864-B068-485E-B9F4-FC13267E502E}" dt="2025-09-22T19:14:31.057" v="688" actId="478"/>
          <ac:picMkLst>
            <pc:docMk/>
            <pc:sldMk cId="3207493722" sldId="1735"/>
            <ac:picMk id="10" creationId="{50CEB773-FFBF-3D35-44CD-82B1A83AB08B}"/>
          </ac:picMkLst>
        </pc:picChg>
      </pc:sldChg>
      <pc:sldChg chg="addSp delSp modSp add mod">
        <pc:chgData name="Mag Selwa" userId="5dc855b3-2456-4cd0-96ca-6ce2d9ee3cae" providerId="ADAL" clId="{030A9864-B068-485E-B9F4-FC13267E502E}" dt="2025-09-22T19:14:23.917" v="687" actId="478"/>
        <pc:sldMkLst>
          <pc:docMk/>
          <pc:sldMk cId="3637182358" sldId="1736"/>
        </pc:sldMkLst>
        <pc:spChg chg="add del mod ord">
          <ac:chgData name="Mag Selwa" userId="5dc855b3-2456-4cd0-96ca-6ce2d9ee3cae" providerId="ADAL" clId="{030A9864-B068-485E-B9F4-FC13267E502E}" dt="2025-09-22T19:14:23.917" v="687" actId="478"/>
          <ac:spMkLst>
            <pc:docMk/>
            <pc:sldMk cId="3637182358" sldId="1736"/>
            <ac:spMk id="4" creationId="{AA2E5CB4-BCA6-A3D8-6778-68DC6A20E5C5}"/>
          </ac:spMkLst>
        </pc:spChg>
        <pc:spChg chg="mod ord">
          <ac:chgData name="Mag Selwa" userId="5dc855b3-2456-4cd0-96ca-6ce2d9ee3cae" providerId="ADAL" clId="{030A9864-B068-485E-B9F4-FC13267E502E}" dt="2025-09-22T19:11:46.065" v="595" actId="166"/>
          <ac:spMkLst>
            <pc:docMk/>
            <pc:sldMk cId="3637182358" sldId="1736"/>
            <ac:spMk id="6" creationId="{AAF21119-52C6-85A3-2198-B781F4B42BBC}"/>
          </ac:spMkLst>
        </pc:spChg>
        <pc:spChg chg="del">
          <ac:chgData name="Mag Selwa" userId="5dc855b3-2456-4cd0-96ca-6ce2d9ee3cae" providerId="ADAL" clId="{030A9864-B068-485E-B9F4-FC13267E502E}" dt="2025-09-22T19:11:39.353" v="593" actId="478"/>
          <ac:spMkLst>
            <pc:docMk/>
            <pc:sldMk cId="3637182358" sldId="1736"/>
            <ac:spMk id="7" creationId="{806EBA94-7468-032C-4099-FAB37527F600}"/>
          </ac:spMkLst>
        </pc:spChg>
        <pc:spChg chg="mod">
          <ac:chgData name="Mag Selwa" userId="5dc855b3-2456-4cd0-96ca-6ce2d9ee3cae" providerId="ADAL" clId="{030A9864-B068-485E-B9F4-FC13267E502E}" dt="2025-09-22T19:14:20.590" v="686" actId="20577"/>
          <ac:spMkLst>
            <pc:docMk/>
            <pc:sldMk cId="3637182358" sldId="1736"/>
            <ac:spMk id="8" creationId="{1D925D60-583F-6096-6540-3CD0B1F1BC75}"/>
          </ac:spMkLst>
        </pc:spChg>
        <pc:picChg chg="del">
          <ac:chgData name="Mag Selwa" userId="5dc855b3-2456-4cd0-96ca-6ce2d9ee3cae" providerId="ADAL" clId="{030A9864-B068-485E-B9F4-FC13267E502E}" dt="2025-09-22T19:11:22.517" v="590" actId="478"/>
          <ac:picMkLst>
            <pc:docMk/>
            <pc:sldMk cId="3637182358" sldId="1736"/>
            <ac:picMk id="5" creationId="{257BDBF2-F94F-20CA-D852-C05F563EFC91}"/>
          </ac:picMkLst>
        </pc:picChg>
        <pc:picChg chg="mod">
          <ac:chgData name="Mag Selwa" userId="5dc855b3-2456-4cd0-96ca-6ce2d9ee3cae" providerId="ADAL" clId="{030A9864-B068-485E-B9F4-FC13267E502E}" dt="2025-09-22T19:11:37.922" v="592" actId="1076"/>
          <ac:picMkLst>
            <pc:docMk/>
            <pc:sldMk cId="3637182358" sldId="1736"/>
            <ac:picMk id="10" creationId="{6BF17462-BE92-85A5-959C-ECBCD49A33CF}"/>
          </ac:picMkLst>
        </pc:picChg>
        <pc:picChg chg="add del">
          <ac:chgData name="Mag Selwa" userId="5dc855b3-2456-4cd0-96ca-6ce2d9ee3cae" providerId="ADAL" clId="{030A9864-B068-485E-B9F4-FC13267E502E}" dt="2025-09-22T19:12:53.867" v="600" actId="478"/>
          <ac:picMkLst>
            <pc:docMk/>
            <pc:sldMk cId="3637182358" sldId="1736"/>
            <ac:picMk id="11" creationId="{298BC535-7C49-7F4E-110B-E57E02312F82}"/>
          </ac:picMkLst>
        </pc:picChg>
        <pc:picChg chg="add del mod">
          <ac:chgData name="Mag Selwa" userId="5dc855b3-2456-4cd0-96ca-6ce2d9ee3cae" providerId="ADAL" clId="{030A9864-B068-485E-B9F4-FC13267E502E}" dt="2025-09-22T19:12:53.210" v="599" actId="478"/>
          <ac:picMkLst>
            <pc:docMk/>
            <pc:sldMk cId="3637182358" sldId="1736"/>
            <ac:picMk id="12" creationId="{72249510-A126-B6BD-5773-CDD1712644C7}"/>
          </ac:picMkLst>
        </pc:picChg>
      </pc:sldChg>
      <pc:sldChg chg="addSp delSp modSp add mod">
        <pc:chgData name="Mag Selwa" userId="5dc855b3-2456-4cd0-96ca-6ce2d9ee3cae" providerId="ADAL" clId="{030A9864-B068-485E-B9F4-FC13267E502E}" dt="2025-09-22T19:15:26.400" v="754" actId="14100"/>
        <pc:sldMkLst>
          <pc:docMk/>
          <pc:sldMk cId="756621518" sldId="1737"/>
        </pc:sldMkLst>
        <pc:spChg chg="del">
          <ac:chgData name="Mag Selwa" userId="5dc855b3-2456-4cd0-96ca-6ce2d9ee3cae" providerId="ADAL" clId="{030A9864-B068-485E-B9F4-FC13267E502E}" dt="2025-09-22T19:13:25.675" v="611" actId="478"/>
          <ac:spMkLst>
            <pc:docMk/>
            <pc:sldMk cId="756621518" sldId="1737"/>
            <ac:spMk id="4" creationId="{679B3DB2-FE75-C3CB-5BEF-DA7F8E595BD4}"/>
          </ac:spMkLst>
        </pc:spChg>
        <pc:spChg chg="mod ord">
          <ac:chgData name="Mag Selwa" userId="5dc855b3-2456-4cd0-96ca-6ce2d9ee3cae" providerId="ADAL" clId="{030A9864-B068-485E-B9F4-FC13267E502E}" dt="2025-09-22T19:14:10.048" v="682" actId="1076"/>
          <ac:spMkLst>
            <pc:docMk/>
            <pc:sldMk cId="756621518" sldId="1737"/>
            <ac:spMk id="6" creationId="{4235FB16-4BC1-6BE1-D848-F09914E56F67}"/>
          </ac:spMkLst>
        </pc:spChg>
        <pc:spChg chg="add del mod">
          <ac:chgData name="Mag Selwa" userId="5dc855b3-2456-4cd0-96ca-6ce2d9ee3cae" providerId="ADAL" clId="{030A9864-B068-485E-B9F4-FC13267E502E}" dt="2025-09-22T19:15:26.400" v="754" actId="14100"/>
          <ac:spMkLst>
            <pc:docMk/>
            <pc:sldMk cId="756621518" sldId="1737"/>
            <ac:spMk id="8" creationId="{D6CE3FE5-D482-2C5C-D9B2-452AFADCCE7D}"/>
          </ac:spMkLst>
        </pc:spChg>
        <pc:picChg chg="del">
          <ac:chgData name="Mag Selwa" userId="5dc855b3-2456-4cd0-96ca-6ce2d9ee3cae" providerId="ADAL" clId="{030A9864-B068-485E-B9F4-FC13267E502E}" dt="2025-09-22T19:12:57.779" v="602" actId="478"/>
          <ac:picMkLst>
            <pc:docMk/>
            <pc:sldMk cId="756621518" sldId="1737"/>
            <ac:picMk id="10" creationId="{B2EE2C7F-AAD7-508C-3869-4DD2BB2CFB61}"/>
          </ac:picMkLst>
        </pc:picChg>
        <pc:picChg chg="mod">
          <ac:chgData name="Mag Selwa" userId="5dc855b3-2456-4cd0-96ca-6ce2d9ee3cae" providerId="ADAL" clId="{030A9864-B068-485E-B9F4-FC13267E502E}" dt="2025-09-22T19:14:06.720" v="680" actId="1076"/>
          <ac:picMkLst>
            <pc:docMk/>
            <pc:sldMk cId="756621518" sldId="1737"/>
            <ac:picMk id="11" creationId="{5AAF3541-5079-9431-4B1F-C84A33CD721E}"/>
          </ac:picMkLst>
        </pc:picChg>
        <pc:picChg chg="del">
          <ac:chgData name="Mag Selwa" userId="5dc855b3-2456-4cd0-96ca-6ce2d9ee3cae" providerId="ADAL" clId="{030A9864-B068-485E-B9F4-FC13267E502E}" dt="2025-09-22T19:12:56.858" v="601" actId="478"/>
          <ac:picMkLst>
            <pc:docMk/>
            <pc:sldMk cId="756621518" sldId="1737"/>
            <ac:picMk id="12" creationId="{BF7918F3-9E99-B761-BC7C-7733ED81E8F2}"/>
          </ac:picMkLst>
        </pc:picChg>
      </pc:sldChg>
      <pc:sldChg chg="addSp delSp modSp add del mod">
        <pc:chgData name="Mag Selwa" userId="5dc855b3-2456-4cd0-96ca-6ce2d9ee3cae" providerId="ADAL" clId="{030A9864-B068-485E-B9F4-FC13267E502E}" dt="2025-09-22T19:21:01.896" v="948" actId="47"/>
        <pc:sldMkLst>
          <pc:docMk/>
          <pc:sldMk cId="116597397" sldId="1738"/>
        </pc:sldMkLst>
        <pc:spChg chg="mod ord">
          <ac:chgData name="Mag Selwa" userId="5dc855b3-2456-4cd0-96ca-6ce2d9ee3cae" providerId="ADAL" clId="{030A9864-B068-485E-B9F4-FC13267E502E}" dt="2025-09-22T19:16:46.649" v="797" actId="166"/>
          <ac:spMkLst>
            <pc:docMk/>
            <pc:sldMk cId="116597397" sldId="1738"/>
            <ac:spMk id="6" creationId="{D9CB29A8-22B4-6606-4E4B-FA34F8FCB52D}"/>
          </ac:spMkLst>
        </pc:spChg>
        <pc:spChg chg="mod">
          <ac:chgData name="Mag Selwa" userId="5dc855b3-2456-4cd0-96ca-6ce2d9ee3cae" providerId="ADAL" clId="{030A9864-B068-485E-B9F4-FC13267E502E}" dt="2025-09-22T19:20:10.596" v="937" actId="20577"/>
          <ac:spMkLst>
            <pc:docMk/>
            <pc:sldMk cId="116597397" sldId="1738"/>
            <ac:spMk id="8" creationId="{CA860E72-FE10-DA4A-F5AD-81BC2DE4CAAD}"/>
          </ac:spMkLst>
        </pc:spChg>
        <pc:picChg chg="add mod">
          <ac:chgData name="Mag Selwa" userId="5dc855b3-2456-4cd0-96ca-6ce2d9ee3cae" providerId="ADAL" clId="{030A9864-B068-485E-B9F4-FC13267E502E}" dt="2025-09-22T19:16:18.168" v="758" actId="1076"/>
          <ac:picMkLst>
            <pc:docMk/>
            <pc:sldMk cId="116597397" sldId="1738"/>
            <ac:picMk id="4" creationId="{35233F1C-4708-D276-4BE4-98C78E26939A}"/>
          </ac:picMkLst>
        </pc:picChg>
        <pc:picChg chg="add del mod">
          <ac:chgData name="Mag Selwa" userId="5dc855b3-2456-4cd0-96ca-6ce2d9ee3cae" providerId="ADAL" clId="{030A9864-B068-485E-B9F4-FC13267E502E}" dt="2025-09-22T19:17:49.879" v="800" actId="478"/>
          <ac:picMkLst>
            <pc:docMk/>
            <pc:sldMk cId="116597397" sldId="1738"/>
            <ac:picMk id="7" creationId="{30821DD8-3012-7BAE-7E74-86C55D3257B8}"/>
          </ac:picMkLst>
        </pc:picChg>
        <pc:picChg chg="add mod">
          <ac:chgData name="Mag Selwa" userId="5dc855b3-2456-4cd0-96ca-6ce2d9ee3cae" providerId="ADAL" clId="{030A9864-B068-485E-B9F4-FC13267E502E}" dt="2025-09-22T19:17:54.144" v="802" actId="1076"/>
          <ac:picMkLst>
            <pc:docMk/>
            <pc:sldMk cId="116597397" sldId="1738"/>
            <ac:picMk id="10" creationId="{4558C82F-DC76-458D-6114-0618E3CF9175}"/>
          </ac:picMkLst>
        </pc:picChg>
        <pc:picChg chg="del">
          <ac:chgData name="Mag Selwa" userId="5dc855b3-2456-4cd0-96ca-6ce2d9ee3cae" providerId="ADAL" clId="{030A9864-B068-485E-B9F4-FC13267E502E}" dt="2025-09-22T19:16:14.879" v="756" actId="478"/>
          <ac:picMkLst>
            <pc:docMk/>
            <pc:sldMk cId="116597397" sldId="1738"/>
            <ac:picMk id="11" creationId="{04ED97B9-DABF-A08E-494D-C25B88F6A4C4}"/>
          </ac:picMkLst>
        </pc:picChg>
        <pc:picChg chg="add mod">
          <ac:chgData name="Mag Selwa" userId="5dc855b3-2456-4cd0-96ca-6ce2d9ee3cae" providerId="ADAL" clId="{030A9864-B068-485E-B9F4-FC13267E502E}" dt="2025-09-22T19:18:54.877" v="816" actId="1076"/>
          <ac:picMkLst>
            <pc:docMk/>
            <pc:sldMk cId="116597397" sldId="1738"/>
            <ac:picMk id="13" creationId="{1D80F0F9-FA9D-94DA-036A-EE1A59022294}"/>
          </ac:picMkLst>
        </pc:picChg>
      </pc:sldChg>
      <pc:sldChg chg="addSp modSp add mod">
        <pc:chgData name="Mag Selwa" userId="5dc855b3-2456-4cd0-96ca-6ce2d9ee3cae" providerId="ADAL" clId="{030A9864-B068-485E-B9F4-FC13267E502E}" dt="2025-09-22T19:20:54.792" v="947" actId="3626"/>
        <pc:sldMkLst>
          <pc:docMk/>
          <pc:sldMk cId="4134998725" sldId="1739"/>
        </pc:sldMkLst>
        <pc:spChg chg="add mod">
          <ac:chgData name="Mag Selwa" userId="5dc855b3-2456-4cd0-96ca-6ce2d9ee3cae" providerId="ADAL" clId="{030A9864-B068-485E-B9F4-FC13267E502E}" dt="2025-09-22T19:20:40.831" v="944" actId="1076"/>
          <ac:spMkLst>
            <pc:docMk/>
            <pc:sldMk cId="4134998725" sldId="1739"/>
            <ac:spMk id="3" creationId="{10876543-0C6D-B81E-74D0-9B5D30574AEE}"/>
          </ac:spMkLst>
        </pc:spChg>
        <pc:spChg chg="add mod">
          <ac:chgData name="Mag Selwa" userId="5dc855b3-2456-4cd0-96ca-6ce2d9ee3cae" providerId="ADAL" clId="{030A9864-B068-485E-B9F4-FC13267E502E}" dt="2025-09-22T19:20:45.565" v="946" actId="1076"/>
          <ac:spMkLst>
            <pc:docMk/>
            <pc:sldMk cId="4134998725" sldId="1739"/>
            <ac:spMk id="5" creationId="{40BB309B-78B1-E94A-C544-1ADE63DA9EC9}"/>
          </ac:spMkLst>
        </pc:spChg>
        <pc:spChg chg="mod">
          <ac:chgData name="Mag Selwa" userId="5dc855b3-2456-4cd0-96ca-6ce2d9ee3cae" providerId="ADAL" clId="{030A9864-B068-485E-B9F4-FC13267E502E}" dt="2025-09-22T19:20:54.792" v="947" actId="3626"/>
          <ac:spMkLst>
            <pc:docMk/>
            <pc:sldMk cId="4134998725" sldId="1739"/>
            <ac:spMk id="8" creationId="{F94CCA7C-D51B-69B6-543F-C506CF8B728E}"/>
          </ac:spMkLst>
        </pc:spChg>
        <pc:picChg chg="mod">
          <ac:chgData name="Mag Selwa" userId="5dc855b3-2456-4cd0-96ca-6ce2d9ee3cae" providerId="ADAL" clId="{030A9864-B068-485E-B9F4-FC13267E502E}" dt="2025-09-22T19:20:35.362" v="943" actId="1076"/>
          <ac:picMkLst>
            <pc:docMk/>
            <pc:sldMk cId="4134998725" sldId="1739"/>
            <ac:picMk id="4" creationId="{295F788A-7400-80C7-F086-98BC4531CC78}"/>
          </ac:picMkLst>
        </pc:picChg>
      </pc:sldChg>
      <pc:sldChg chg="addSp delSp modSp add mod">
        <pc:chgData name="Mag Selwa" userId="5dc855b3-2456-4cd0-96ca-6ce2d9ee3cae" providerId="ADAL" clId="{030A9864-B068-485E-B9F4-FC13267E502E}" dt="2025-09-22T19:24:29.796" v="1105" actId="478"/>
        <pc:sldMkLst>
          <pc:docMk/>
          <pc:sldMk cId="517908539" sldId="1740"/>
        </pc:sldMkLst>
        <pc:spChg chg="del">
          <ac:chgData name="Mag Selwa" userId="5dc855b3-2456-4cd0-96ca-6ce2d9ee3cae" providerId="ADAL" clId="{030A9864-B068-485E-B9F4-FC13267E502E}" dt="2025-09-22T19:22:28.469" v="1016" actId="478"/>
          <ac:spMkLst>
            <pc:docMk/>
            <pc:sldMk cId="517908539" sldId="1740"/>
            <ac:spMk id="3" creationId="{5E55B499-198B-9EBA-6D43-6DC3F8167B64}"/>
          </ac:spMkLst>
        </pc:spChg>
        <pc:spChg chg="mod">
          <ac:chgData name="Mag Selwa" userId="5dc855b3-2456-4cd0-96ca-6ce2d9ee3cae" providerId="ADAL" clId="{030A9864-B068-485E-B9F4-FC13267E502E}" dt="2025-09-22T19:22:58.955" v="1025" actId="1076"/>
          <ac:spMkLst>
            <pc:docMk/>
            <pc:sldMk cId="517908539" sldId="1740"/>
            <ac:spMk id="5" creationId="{3EF95EBA-A107-F6D6-DCD5-AFA21342E6FD}"/>
          </ac:spMkLst>
        </pc:spChg>
        <pc:spChg chg="mod">
          <ac:chgData name="Mag Selwa" userId="5dc855b3-2456-4cd0-96ca-6ce2d9ee3cae" providerId="ADAL" clId="{030A9864-B068-485E-B9F4-FC13267E502E}" dt="2025-09-22T19:22:40.214" v="1021" actId="1076"/>
          <ac:spMkLst>
            <pc:docMk/>
            <pc:sldMk cId="517908539" sldId="1740"/>
            <ac:spMk id="6" creationId="{490D9F66-481A-0F5D-3ADE-AC4C54FC4E35}"/>
          </ac:spMkLst>
        </pc:spChg>
        <pc:spChg chg="mod">
          <ac:chgData name="Mag Selwa" userId="5dc855b3-2456-4cd0-96ca-6ce2d9ee3cae" providerId="ADAL" clId="{030A9864-B068-485E-B9F4-FC13267E502E}" dt="2025-09-22T19:23:41.646" v="1102" actId="20577"/>
          <ac:spMkLst>
            <pc:docMk/>
            <pc:sldMk cId="517908539" sldId="1740"/>
            <ac:spMk id="8" creationId="{3C819B5F-1837-FF0A-E2A0-4EEB15F66C65}"/>
          </ac:spMkLst>
        </pc:spChg>
        <pc:picChg chg="mod">
          <ac:chgData name="Mag Selwa" userId="5dc855b3-2456-4cd0-96ca-6ce2d9ee3cae" providerId="ADAL" clId="{030A9864-B068-485E-B9F4-FC13267E502E}" dt="2025-09-22T19:22:37.517" v="1020" actId="1076"/>
          <ac:picMkLst>
            <pc:docMk/>
            <pc:sldMk cId="517908539" sldId="1740"/>
            <ac:picMk id="4" creationId="{096A3E39-F48F-BB00-F51A-BD79D781413C}"/>
          </ac:picMkLst>
        </pc:picChg>
        <pc:picChg chg="add mod ord">
          <ac:chgData name="Mag Selwa" userId="5dc855b3-2456-4cd0-96ca-6ce2d9ee3cae" providerId="ADAL" clId="{030A9864-B068-485E-B9F4-FC13267E502E}" dt="2025-09-22T19:22:53.724" v="1024" actId="1076"/>
          <ac:picMkLst>
            <pc:docMk/>
            <pc:sldMk cId="517908539" sldId="1740"/>
            <ac:picMk id="9" creationId="{CBC04327-80FF-2872-B58A-D027CCBC9D88}"/>
          </ac:picMkLst>
        </pc:picChg>
        <pc:picChg chg="del">
          <ac:chgData name="Mag Selwa" userId="5dc855b3-2456-4cd0-96ca-6ce2d9ee3cae" providerId="ADAL" clId="{030A9864-B068-485E-B9F4-FC13267E502E}" dt="2025-09-22T19:22:26.196" v="1014" actId="478"/>
          <ac:picMkLst>
            <pc:docMk/>
            <pc:sldMk cId="517908539" sldId="1740"/>
            <ac:picMk id="10" creationId="{E598F43B-DC88-EED9-2C7C-27BC9BC6F87F}"/>
          </ac:picMkLst>
        </pc:picChg>
        <pc:picChg chg="add del">
          <ac:chgData name="Mag Selwa" userId="5dc855b3-2456-4cd0-96ca-6ce2d9ee3cae" providerId="ADAL" clId="{030A9864-B068-485E-B9F4-FC13267E502E}" dt="2025-09-22T19:24:29.796" v="1105" actId="478"/>
          <ac:picMkLst>
            <pc:docMk/>
            <pc:sldMk cId="517908539" sldId="1740"/>
            <ac:picMk id="12" creationId="{391D3298-0C7E-4AF9-3D6E-595A5A1F48AF}"/>
          </ac:picMkLst>
        </pc:picChg>
        <pc:picChg chg="del">
          <ac:chgData name="Mag Selwa" userId="5dc855b3-2456-4cd0-96ca-6ce2d9ee3cae" providerId="ADAL" clId="{030A9864-B068-485E-B9F4-FC13267E502E}" dt="2025-09-22T19:22:27.341" v="1015" actId="478"/>
          <ac:picMkLst>
            <pc:docMk/>
            <pc:sldMk cId="517908539" sldId="1740"/>
            <ac:picMk id="13" creationId="{74AFA5B2-7D6C-5989-DD77-35980B261337}"/>
          </ac:picMkLst>
        </pc:picChg>
      </pc:sldChg>
      <pc:sldChg chg="delSp modSp add mod">
        <pc:chgData name="Mag Selwa" userId="5dc855b3-2456-4cd0-96ca-6ce2d9ee3cae" providerId="ADAL" clId="{030A9864-B068-485E-B9F4-FC13267E502E}" dt="2025-09-22T19:25:12.596" v="1178" actId="14100"/>
        <pc:sldMkLst>
          <pc:docMk/>
          <pc:sldMk cId="629646162" sldId="1741"/>
        </pc:sldMkLst>
        <pc:spChg chg="mod ord">
          <ac:chgData name="Mag Selwa" userId="5dc855b3-2456-4cd0-96ca-6ce2d9ee3cae" providerId="ADAL" clId="{030A9864-B068-485E-B9F4-FC13267E502E}" dt="2025-09-22T19:24:48.395" v="1110" actId="14100"/>
          <ac:spMkLst>
            <pc:docMk/>
            <pc:sldMk cId="629646162" sldId="1741"/>
            <ac:spMk id="5" creationId="{00463647-EAC2-286C-640C-7DC03D98F1A5}"/>
          </ac:spMkLst>
        </pc:spChg>
        <pc:spChg chg="del">
          <ac:chgData name="Mag Selwa" userId="5dc855b3-2456-4cd0-96ca-6ce2d9ee3cae" providerId="ADAL" clId="{030A9864-B068-485E-B9F4-FC13267E502E}" dt="2025-09-22T19:24:51.611" v="1111" actId="478"/>
          <ac:spMkLst>
            <pc:docMk/>
            <pc:sldMk cId="629646162" sldId="1741"/>
            <ac:spMk id="6" creationId="{F5BDD671-C75C-7655-5FF9-837CE1CE096F}"/>
          </ac:spMkLst>
        </pc:spChg>
        <pc:spChg chg="mod">
          <ac:chgData name="Mag Selwa" userId="5dc855b3-2456-4cd0-96ca-6ce2d9ee3cae" providerId="ADAL" clId="{030A9864-B068-485E-B9F4-FC13267E502E}" dt="2025-09-22T19:25:12.596" v="1178" actId="14100"/>
          <ac:spMkLst>
            <pc:docMk/>
            <pc:sldMk cId="629646162" sldId="1741"/>
            <ac:spMk id="8" creationId="{CA86211E-7606-5509-ACBB-19DDD85939AF}"/>
          </ac:spMkLst>
        </pc:spChg>
        <pc:picChg chg="del">
          <ac:chgData name="Mag Selwa" userId="5dc855b3-2456-4cd0-96ca-6ce2d9ee3cae" providerId="ADAL" clId="{030A9864-B068-485E-B9F4-FC13267E502E}" dt="2025-09-22T19:24:52.806" v="1112" actId="478"/>
          <ac:picMkLst>
            <pc:docMk/>
            <pc:sldMk cId="629646162" sldId="1741"/>
            <ac:picMk id="4" creationId="{A8AD07E1-1A29-8FD7-FF39-99E98ED11464}"/>
          </ac:picMkLst>
        </pc:picChg>
        <pc:picChg chg="del">
          <ac:chgData name="Mag Selwa" userId="5dc855b3-2456-4cd0-96ca-6ce2d9ee3cae" providerId="ADAL" clId="{030A9864-B068-485E-B9F4-FC13267E502E}" dt="2025-09-22T19:24:37.792" v="1107" actId="478"/>
          <ac:picMkLst>
            <pc:docMk/>
            <pc:sldMk cId="629646162" sldId="1741"/>
            <ac:picMk id="9" creationId="{C696F67C-DA81-A83C-4919-7D20C958A416}"/>
          </ac:picMkLst>
        </pc:picChg>
        <pc:picChg chg="mod">
          <ac:chgData name="Mag Selwa" userId="5dc855b3-2456-4cd0-96ca-6ce2d9ee3cae" providerId="ADAL" clId="{030A9864-B068-485E-B9F4-FC13267E502E}" dt="2025-09-22T19:24:36.405" v="1106" actId="14100"/>
          <ac:picMkLst>
            <pc:docMk/>
            <pc:sldMk cId="629646162" sldId="1741"/>
            <ac:picMk id="12" creationId="{29E1E53B-F7EC-68A3-A772-B0D2F22BA613}"/>
          </ac:picMkLst>
        </pc:picChg>
      </pc:sldChg>
      <pc:sldChg chg="addSp delSp modSp add mod">
        <pc:chgData name="Mag Selwa" userId="5dc855b3-2456-4cd0-96ca-6ce2d9ee3cae" providerId="ADAL" clId="{030A9864-B068-485E-B9F4-FC13267E502E}" dt="2025-09-22T19:26:59.474" v="1285" actId="1076"/>
        <pc:sldMkLst>
          <pc:docMk/>
          <pc:sldMk cId="3687261443" sldId="1742"/>
        </pc:sldMkLst>
        <pc:spChg chg="del">
          <ac:chgData name="Mag Selwa" userId="5dc855b3-2456-4cd0-96ca-6ce2d9ee3cae" providerId="ADAL" clId="{030A9864-B068-485E-B9F4-FC13267E502E}" dt="2025-09-22T19:25:59.768" v="1181" actId="478"/>
          <ac:spMkLst>
            <pc:docMk/>
            <pc:sldMk cId="3687261443" sldId="1742"/>
            <ac:spMk id="5" creationId="{56B79407-0A52-FAC3-124E-D4D463D8CE27}"/>
          </ac:spMkLst>
        </pc:spChg>
        <pc:spChg chg="mod">
          <ac:chgData name="Mag Selwa" userId="5dc855b3-2456-4cd0-96ca-6ce2d9ee3cae" providerId="ADAL" clId="{030A9864-B068-485E-B9F4-FC13267E502E}" dt="2025-09-22T19:26:52.299" v="1282" actId="20577"/>
          <ac:spMkLst>
            <pc:docMk/>
            <pc:sldMk cId="3687261443" sldId="1742"/>
            <ac:spMk id="8" creationId="{6934F6F0-A326-F2EE-69D7-5E15FCF935CB}"/>
          </ac:spMkLst>
        </pc:spChg>
        <pc:picChg chg="add mod">
          <ac:chgData name="Mag Selwa" userId="5dc855b3-2456-4cd0-96ca-6ce2d9ee3cae" providerId="ADAL" clId="{030A9864-B068-485E-B9F4-FC13267E502E}" dt="2025-09-22T19:26:59.474" v="1285" actId="1076"/>
          <ac:picMkLst>
            <pc:docMk/>
            <pc:sldMk cId="3687261443" sldId="1742"/>
            <ac:picMk id="4" creationId="{A87FEF54-92FF-26D1-5044-E7FC14823ED3}"/>
          </ac:picMkLst>
        </pc:picChg>
        <pc:picChg chg="del">
          <ac:chgData name="Mag Selwa" userId="5dc855b3-2456-4cd0-96ca-6ce2d9ee3cae" providerId="ADAL" clId="{030A9864-B068-485E-B9F4-FC13267E502E}" dt="2025-09-22T19:25:57.725" v="1180" actId="478"/>
          <ac:picMkLst>
            <pc:docMk/>
            <pc:sldMk cId="3687261443" sldId="1742"/>
            <ac:picMk id="12" creationId="{3FD62653-9023-B275-DD99-1615D85E568F}"/>
          </ac:picMkLst>
        </pc:picChg>
      </pc:sldChg>
      <pc:sldMasterChg chg="delSldLayout">
        <pc:chgData name="Mag Selwa" userId="5dc855b3-2456-4cd0-96ca-6ce2d9ee3cae" providerId="ADAL" clId="{030A9864-B068-485E-B9F4-FC13267E502E}" dt="2025-09-22T02:16:18.651" v="213" actId="47"/>
        <pc:sldMasterMkLst>
          <pc:docMk/>
          <pc:sldMasterMk cId="1330027387" sldId="2147483726"/>
        </pc:sldMasterMkLst>
        <pc:sldLayoutChg chg="del">
          <pc:chgData name="Mag Selwa" userId="5dc855b3-2456-4cd0-96ca-6ce2d9ee3cae" providerId="ADAL" clId="{030A9864-B068-485E-B9F4-FC13267E502E}" dt="2025-09-22T02:16:18.651" v="213" actId="47"/>
          <pc:sldLayoutMkLst>
            <pc:docMk/>
            <pc:sldMasterMk cId="1330027387" sldId="2147483726"/>
            <pc:sldLayoutMk cId="2036835177" sldId="2147483774"/>
          </pc:sldLayoutMkLst>
        </pc:sldLayoutChg>
        <pc:sldLayoutChg chg="del">
          <pc:chgData name="Mag Selwa" userId="5dc855b3-2456-4cd0-96ca-6ce2d9ee3cae" providerId="ADAL" clId="{030A9864-B068-485E-B9F4-FC13267E502E}" dt="2025-09-22T02:09:18.483" v="197" actId="47"/>
          <pc:sldLayoutMkLst>
            <pc:docMk/>
            <pc:sldMasterMk cId="1330027387" sldId="2147483726"/>
            <pc:sldLayoutMk cId="2295340025" sldId="2147483775"/>
          </pc:sldLayoutMkLst>
        </pc:sldLayoutChg>
      </pc:sldMasterChg>
      <pc:sldMasterChg chg="delSldLayout">
        <pc:chgData name="Mag Selwa" userId="5dc855b3-2456-4cd0-96ca-6ce2d9ee3cae" providerId="ADAL" clId="{030A9864-B068-485E-B9F4-FC13267E502E}" dt="2025-09-22T02:57:19.536" v="290" actId="47"/>
        <pc:sldMasterMkLst>
          <pc:docMk/>
          <pc:sldMasterMk cId="2750968184" sldId="2147483762"/>
        </pc:sldMasterMkLst>
        <pc:sldLayoutChg chg="del">
          <pc:chgData name="Mag Selwa" userId="5dc855b3-2456-4cd0-96ca-6ce2d9ee3cae" providerId="ADAL" clId="{030A9864-B068-485E-B9F4-FC13267E502E}" dt="2025-09-22T02:57:19.536" v="290" actId="47"/>
          <pc:sldLayoutMkLst>
            <pc:docMk/>
            <pc:sldMasterMk cId="2750968184" sldId="2147483762"/>
            <pc:sldLayoutMk cId="493482245" sldId="214748377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Tier1 data</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Tier1 data</a:t>
          </a:r>
        </a:p>
      </dsp:txBody>
      <dsp:txXfrm>
        <a:off x="892526" y="497390"/>
        <a:ext cx="635849" cy="46715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22/09/2025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22/09/2025</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141958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6759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C257C2-8D60-4760-88CB-024AF3EEC641}" type="slidenum">
              <a:rPr kumimoji="0" lang="nl-BE" sz="10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87730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20</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27</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28</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2941478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3916072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89443"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098883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0467"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5004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717727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76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78718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76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627881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87395"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89746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AB572-44A8-B267-6206-E9B32019392C}"/>
            </a:ext>
          </a:extLst>
        </p:cNvPr>
        <p:cNvGrpSpPr/>
        <p:nvPr/>
      </p:nvGrpSpPr>
      <p:grpSpPr>
        <a:xfrm>
          <a:off x="0" y="0"/>
          <a:ext cx="0" cy="0"/>
          <a:chOff x="0" y="0"/>
          <a:chExt cx="0" cy="0"/>
        </a:xfrm>
      </p:grpSpPr>
      <p:sp>
        <p:nvSpPr>
          <p:cNvPr id="92162" name="Rectangle 7">
            <a:extLst>
              <a:ext uri="{FF2B5EF4-FFF2-40B4-BE49-F238E27FC236}">
                <a16:creationId xmlns:a16="http://schemas.microsoft.com/office/drawing/2014/main" id="{BDC6AB61-74F2-E67A-D60B-0668E34F5C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78</a:t>
            </a:fld>
            <a:endParaRPr lang="en-US" altLang="en-US" sz="1200" b="0">
              <a:solidFill>
                <a:schemeClr val="tx1"/>
              </a:solidFill>
            </a:endParaRPr>
          </a:p>
        </p:txBody>
      </p:sp>
      <p:sp>
        <p:nvSpPr>
          <p:cNvPr id="92163" name="Rectangle 2">
            <a:extLst>
              <a:ext uri="{FF2B5EF4-FFF2-40B4-BE49-F238E27FC236}">
                <a16:creationId xmlns:a16="http://schemas.microsoft.com/office/drawing/2014/main" id="{C434527F-C493-72D8-F4E8-36442CC512E5}"/>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2ACF6216-C415-7178-EE7F-FF61C25CB1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00046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82348-F6AF-2DF0-A88E-2D792138F773}"/>
            </a:ext>
          </a:extLst>
        </p:cNvPr>
        <p:cNvGrpSpPr/>
        <p:nvPr/>
      </p:nvGrpSpPr>
      <p:grpSpPr>
        <a:xfrm>
          <a:off x="0" y="0"/>
          <a:ext cx="0" cy="0"/>
          <a:chOff x="0" y="0"/>
          <a:chExt cx="0" cy="0"/>
        </a:xfrm>
      </p:grpSpPr>
      <p:sp>
        <p:nvSpPr>
          <p:cNvPr id="93186" name="Rectangle 7">
            <a:extLst>
              <a:ext uri="{FF2B5EF4-FFF2-40B4-BE49-F238E27FC236}">
                <a16:creationId xmlns:a16="http://schemas.microsoft.com/office/drawing/2014/main" id="{9615E09B-C9EA-CD9B-E303-EB72A945E8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79</a:t>
            </a:fld>
            <a:endParaRPr lang="en-US" altLang="en-US" sz="1200" b="0">
              <a:solidFill>
                <a:schemeClr val="tx1"/>
              </a:solidFill>
            </a:endParaRPr>
          </a:p>
        </p:txBody>
      </p:sp>
      <p:sp>
        <p:nvSpPr>
          <p:cNvPr id="93187" name="Rectangle 2">
            <a:extLst>
              <a:ext uri="{FF2B5EF4-FFF2-40B4-BE49-F238E27FC236}">
                <a16:creationId xmlns:a16="http://schemas.microsoft.com/office/drawing/2014/main" id="{0AA40A78-8756-37D3-7BA3-649CA6EDB9F2}"/>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B9626BA-5EC7-BAF3-E27A-77271950D9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90696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9BB84-3964-9D1E-93FC-9BD4B2AB6169}"/>
            </a:ext>
          </a:extLst>
        </p:cNvPr>
        <p:cNvGrpSpPr/>
        <p:nvPr/>
      </p:nvGrpSpPr>
      <p:grpSpPr>
        <a:xfrm>
          <a:off x="0" y="0"/>
          <a:ext cx="0" cy="0"/>
          <a:chOff x="0" y="0"/>
          <a:chExt cx="0" cy="0"/>
        </a:xfrm>
      </p:grpSpPr>
      <p:sp>
        <p:nvSpPr>
          <p:cNvPr id="94210" name="Rectangle 7">
            <a:extLst>
              <a:ext uri="{FF2B5EF4-FFF2-40B4-BE49-F238E27FC236}">
                <a16:creationId xmlns:a16="http://schemas.microsoft.com/office/drawing/2014/main" id="{31F91E98-D2F0-6E8C-2E09-B3E5207DBD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80</a:t>
            </a:fld>
            <a:endParaRPr lang="en-US" altLang="en-US" sz="1200" b="0">
              <a:solidFill>
                <a:schemeClr val="tx1"/>
              </a:solidFill>
            </a:endParaRPr>
          </a:p>
        </p:txBody>
      </p:sp>
      <p:sp>
        <p:nvSpPr>
          <p:cNvPr id="94211" name="Rectangle 2">
            <a:extLst>
              <a:ext uri="{FF2B5EF4-FFF2-40B4-BE49-F238E27FC236}">
                <a16:creationId xmlns:a16="http://schemas.microsoft.com/office/drawing/2014/main" id="{6B0D9251-93BD-9058-79BA-DB2FA518590E}"/>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7A3E6ED3-DA90-4022-2959-C63033EB0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06592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06187-A4B6-015C-07FE-0F0F50E0577B}"/>
            </a:ext>
          </a:extLst>
        </p:cNvPr>
        <p:cNvGrpSpPr/>
        <p:nvPr/>
      </p:nvGrpSpPr>
      <p:grpSpPr>
        <a:xfrm>
          <a:off x="0" y="0"/>
          <a:ext cx="0" cy="0"/>
          <a:chOff x="0" y="0"/>
          <a:chExt cx="0" cy="0"/>
        </a:xfrm>
      </p:grpSpPr>
      <p:sp>
        <p:nvSpPr>
          <p:cNvPr id="95234" name="Rectangle 7">
            <a:extLst>
              <a:ext uri="{FF2B5EF4-FFF2-40B4-BE49-F238E27FC236}">
                <a16:creationId xmlns:a16="http://schemas.microsoft.com/office/drawing/2014/main" id="{578D441C-056F-EF89-165A-578ACB7B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81</a:t>
            </a:fld>
            <a:endParaRPr lang="en-US" altLang="en-US" sz="1200" b="0">
              <a:solidFill>
                <a:schemeClr val="tx1"/>
              </a:solidFill>
            </a:endParaRPr>
          </a:p>
        </p:txBody>
      </p:sp>
      <p:sp>
        <p:nvSpPr>
          <p:cNvPr id="95235" name="Rectangle 2">
            <a:extLst>
              <a:ext uri="{FF2B5EF4-FFF2-40B4-BE49-F238E27FC236}">
                <a16:creationId xmlns:a16="http://schemas.microsoft.com/office/drawing/2014/main" id="{DE36E001-A836-DC9D-D80A-A74F85A1275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2C4D2A6E-485C-556F-6479-7D0EAA5E80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932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40472-3B39-22F3-F41E-B7D0E993B2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1327E-24F3-0EA7-5523-6BF6F1DB0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04F10-93A7-0E4A-C554-7B293EC18569}"/>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E038BDCE-DAED-7953-3A0A-0E92F42668C8}"/>
              </a:ext>
            </a:extLst>
          </p:cNvPr>
          <p:cNvSpPr>
            <a:spLocks noGrp="1"/>
          </p:cNvSpPr>
          <p:nvPr>
            <p:ph type="sldNum" sz="quarter" idx="10"/>
          </p:nvPr>
        </p:nvSpPr>
        <p:spPr/>
        <p:txBody>
          <a:bodyPr/>
          <a:lstStyle/>
          <a:p>
            <a:fld id="{CDF15FC6-3E4C-4BFC-9F0D-BEB05AF3D7CC}" type="slidenum">
              <a:rPr lang="en-US" smtClean="0"/>
              <a:pPr/>
              <a:t>82</a:t>
            </a:fld>
            <a:endParaRPr lang="en-US"/>
          </a:p>
        </p:txBody>
      </p:sp>
    </p:spTree>
    <p:extLst>
      <p:ext uri="{BB962C8B-B14F-4D97-AF65-F5344CB8AC3E}">
        <p14:creationId xmlns:p14="http://schemas.microsoft.com/office/powerpoint/2010/main" val="2081954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9115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229635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98993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055607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241871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29277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177379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57541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7440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4259"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2991413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528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408858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2323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616016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latin typeface="Arial"/>
                <a:cs typeface="Arial"/>
              </a:rPr>
              <a:t>What</a:t>
            </a:r>
            <a:r>
              <a:rPr lang="nl-BE" dirty="0">
                <a:latin typeface="Arial"/>
                <a:cs typeface="Arial"/>
              </a:rPr>
              <a:t> is a credit?  A credit is </a:t>
            </a:r>
            <a:r>
              <a:rPr lang="nl-BE" dirty="0" err="1">
                <a:latin typeface="Arial"/>
                <a:cs typeface="Arial"/>
              </a:rPr>
              <a:t>nothing</a:t>
            </a:r>
            <a:r>
              <a:rPr lang="nl-BE" dirty="0">
                <a:latin typeface="Arial"/>
                <a:cs typeface="Arial"/>
              </a:rPr>
              <a:t> more </a:t>
            </a:r>
            <a:r>
              <a:rPr lang="nl-BE" dirty="0" err="1">
                <a:latin typeface="Arial"/>
                <a:cs typeface="Arial"/>
              </a:rPr>
              <a:t>than</a:t>
            </a:r>
            <a:r>
              <a:rPr lang="nl-BE" dirty="0">
                <a:latin typeface="Arial"/>
                <a:cs typeface="Arial"/>
              </a:rPr>
              <a:t> a </a:t>
            </a:r>
            <a:r>
              <a:rPr lang="nl-BE" dirty="0" err="1">
                <a:latin typeface="Arial"/>
                <a:cs typeface="Arial"/>
              </a:rPr>
              <a:t>measure</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an</a:t>
            </a:r>
            <a:r>
              <a:rPr lang="nl-BE" dirty="0">
                <a:latin typeface="Arial"/>
                <a:cs typeface="Arial"/>
              </a:rPr>
              <a:t> </a:t>
            </a:r>
            <a:r>
              <a:rPr lang="nl-BE" dirty="0" err="1">
                <a:latin typeface="Arial"/>
                <a:cs typeface="Arial"/>
              </a:rPr>
              <a:t>amount</a:t>
            </a:r>
            <a:r>
              <a:rPr lang="nl-BE" dirty="0">
                <a:latin typeface="Arial"/>
                <a:cs typeface="Arial"/>
              </a:rPr>
              <a:t> of </a:t>
            </a:r>
            <a:r>
              <a:rPr lang="nl-BE" dirty="0" err="1">
                <a:latin typeface="Arial"/>
                <a:cs typeface="Arial"/>
              </a:rPr>
              <a:t>compute</a:t>
            </a:r>
            <a:r>
              <a:rPr lang="nl-BE" dirty="0">
                <a:latin typeface="Arial"/>
                <a:cs typeface="Arial"/>
              </a:rPr>
              <a:t> time. How we </a:t>
            </a:r>
            <a:r>
              <a:rPr lang="nl-BE" dirty="0" err="1">
                <a:latin typeface="Arial"/>
                <a:cs typeface="Arial"/>
              </a:rPr>
              <a:t>came</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credit ratio is a long </a:t>
            </a:r>
            <a:r>
              <a:rPr lang="nl-BE" dirty="0" err="1">
                <a:latin typeface="Arial"/>
                <a:cs typeface="Arial"/>
              </a:rPr>
              <a:t>history</a:t>
            </a:r>
            <a:r>
              <a:rPr lang="nl-BE" dirty="0">
                <a:latin typeface="Arial"/>
                <a:cs typeface="Arial"/>
              </a:rPr>
              <a:t>, </a:t>
            </a:r>
            <a:r>
              <a:rPr lang="nl-BE" dirty="0" err="1">
                <a:latin typeface="Arial"/>
                <a:cs typeface="Arial"/>
              </a:rPr>
              <a:t>which</a:t>
            </a:r>
            <a:r>
              <a:rPr lang="nl-BE" dirty="0">
                <a:latin typeface="Arial"/>
                <a:cs typeface="Arial"/>
              </a:rPr>
              <a:t> is </a:t>
            </a:r>
            <a:r>
              <a:rPr lang="nl-BE" dirty="0" err="1">
                <a:latin typeface="Arial"/>
                <a:cs typeface="Arial"/>
              </a:rPr>
              <a:t>not</a:t>
            </a:r>
            <a:r>
              <a:rPr lang="nl-BE" dirty="0">
                <a:latin typeface="Arial"/>
                <a:cs typeface="Arial"/>
              </a:rPr>
              <a:t> </a:t>
            </a:r>
            <a:r>
              <a:rPr lang="nl-BE" dirty="0" err="1">
                <a:latin typeface="Arial"/>
                <a:cs typeface="Arial"/>
              </a:rPr>
              <a:t>really</a:t>
            </a:r>
            <a:r>
              <a:rPr lang="nl-BE" dirty="0">
                <a:latin typeface="Arial"/>
                <a:cs typeface="Arial"/>
              </a:rPr>
              <a:t> relevant. </a:t>
            </a:r>
          </a:p>
          <a:p>
            <a:endParaRPr lang="nl-BE" dirty="0">
              <a:latin typeface="Arial"/>
              <a:cs typeface="Arial"/>
            </a:endParaRPr>
          </a:p>
          <a:p>
            <a:r>
              <a:rPr lang="nl-BE" dirty="0">
                <a:latin typeface="Arial"/>
                <a:cs typeface="Arial"/>
              </a:rPr>
              <a:t>The list below shows </a:t>
            </a:r>
            <a:r>
              <a:rPr lang="nl-BE" dirty="0" err="1">
                <a:latin typeface="Arial"/>
                <a:cs typeface="Arial"/>
              </a:rPr>
              <a:t>the</a:t>
            </a:r>
            <a:r>
              <a:rPr lang="nl-BE" dirty="0">
                <a:latin typeface="Arial"/>
                <a:cs typeface="Arial"/>
              </a:rPr>
              <a:t> </a:t>
            </a:r>
            <a:r>
              <a:rPr lang="nl-BE" dirty="0" err="1">
                <a:latin typeface="Arial"/>
                <a:cs typeface="Arial"/>
              </a:rPr>
              <a:t>current</a:t>
            </a:r>
            <a:r>
              <a:rPr lang="nl-BE" dirty="0">
                <a:latin typeface="Arial"/>
                <a:cs typeface="Arial"/>
              </a:rPr>
              <a:t> types of nodes in </a:t>
            </a:r>
            <a:r>
              <a:rPr lang="nl-BE" dirty="0" err="1">
                <a:latin typeface="Arial"/>
                <a:cs typeface="Arial"/>
              </a:rPr>
              <a:t>our</a:t>
            </a:r>
            <a:r>
              <a:rPr lang="nl-BE" dirty="0">
                <a:latin typeface="Arial"/>
                <a:cs typeface="Arial"/>
              </a:rPr>
              <a:t> Tier-2 environment and there credit usage ratio. </a:t>
            </a:r>
            <a:r>
              <a:rPr lang="nl-BE" dirty="0" err="1">
                <a:latin typeface="Arial"/>
                <a:cs typeface="Arial"/>
              </a:rPr>
              <a:t>Please</a:t>
            </a:r>
            <a:r>
              <a:rPr lang="nl-BE" dirty="0">
                <a:latin typeface="Arial"/>
                <a:cs typeface="Arial"/>
              </a:rPr>
              <a:t> consult </a:t>
            </a:r>
            <a:r>
              <a:rPr lang="nl-BE" dirty="0" err="1">
                <a:latin typeface="Arial"/>
                <a:cs typeface="Arial"/>
              </a:rPr>
              <a:t>the</a:t>
            </a:r>
            <a:r>
              <a:rPr lang="nl-BE" dirty="0">
                <a:latin typeface="Arial"/>
                <a:cs typeface="Arial"/>
              </a:rPr>
              <a:t> service </a:t>
            </a:r>
            <a:r>
              <a:rPr lang="nl-BE" dirty="0" err="1">
                <a:latin typeface="Arial"/>
                <a:cs typeface="Arial"/>
              </a:rPr>
              <a:t>catalogue</a:t>
            </a:r>
            <a:r>
              <a:rPr lang="nl-BE" dirty="0">
                <a:latin typeface="Arial"/>
                <a:cs typeface="Arial"/>
              </a:rPr>
              <a:t> </a:t>
            </a:r>
            <a:r>
              <a:rPr lang="nl-BE" dirty="0" err="1">
                <a:latin typeface="Arial"/>
                <a:cs typeface="Arial"/>
              </a:rPr>
              <a:t>for</a:t>
            </a:r>
            <a:r>
              <a:rPr lang="nl-BE" dirty="0">
                <a:latin typeface="Arial"/>
                <a:cs typeface="Arial"/>
              </a:rPr>
              <a:t> up </a:t>
            </a:r>
            <a:r>
              <a:rPr lang="nl-BE" dirty="0" err="1">
                <a:latin typeface="Arial"/>
                <a:cs typeface="Arial"/>
              </a:rPr>
              <a:t>to</a:t>
            </a:r>
            <a:r>
              <a:rPr lang="nl-BE" dirty="0">
                <a:latin typeface="Arial"/>
                <a:cs typeface="Arial"/>
              </a:rPr>
              <a:t> date </a:t>
            </a:r>
            <a:r>
              <a:rPr lang="nl-BE" dirty="0" err="1">
                <a:latin typeface="Arial"/>
                <a:cs typeface="Arial"/>
              </a:rPr>
              <a:t>available</a:t>
            </a:r>
            <a:r>
              <a:rPr lang="nl-BE" dirty="0">
                <a:latin typeface="Arial"/>
                <a:cs typeface="Arial"/>
              </a:rPr>
              <a:t> systems, </a:t>
            </a:r>
            <a:r>
              <a:rPr lang="nl-BE" dirty="0" err="1">
                <a:latin typeface="Arial"/>
                <a:cs typeface="Arial"/>
              </a:rPr>
              <a:t>their</a:t>
            </a:r>
            <a:r>
              <a:rPr lang="nl-BE" dirty="0">
                <a:latin typeface="Arial"/>
                <a:cs typeface="Arial"/>
              </a:rPr>
              <a:t> credit </a:t>
            </a:r>
            <a:r>
              <a:rPr lang="nl-BE" dirty="0" err="1">
                <a:latin typeface="Arial"/>
                <a:cs typeface="Arial"/>
              </a:rPr>
              <a:t>rates</a:t>
            </a:r>
            <a:r>
              <a:rPr lang="nl-BE" dirty="0">
                <a:latin typeface="Arial"/>
                <a:cs typeface="Arial"/>
              </a:rPr>
              <a:t> and </a:t>
            </a:r>
            <a:r>
              <a:rPr lang="nl-BE" dirty="0" err="1">
                <a:latin typeface="Arial"/>
                <a:cs typeface="Arial"/>
              </a:rPr>
              <a:t>the</a:t>
            </a:r>
            <a:r>
              <a:rPr lang="nl-BE" dirty="0">
                <a:latin typeface="Arial"/>
                <a:cs typeface="Arial"/>
              </a:rPr>
              <a:t> credit </a:t>
            </a:r>
            <a:r>
              <a:rPr lang="nl-BE" dirty="0" err="1">
                <a:latin typeface="Arial"/>
                <a:cs typeface="Arial"/>
              </a:rPr>
              <a:t>cost</a:t>
            </a:r>
            <a:r>
              <a:rPr lang="nl-BE" dirty="0">
                <a:latin typeface="Arial"/>
                <a:cs typeface="Arial"/>
              </a:rPr>
              <a:t>. </a:t>
            </a:r>
          </a:p>
          <a:p>
            <a:r>
              <a:rPr lang="nl-BE" dirty="0">
                <a:latin typeface="Arial"/>
                <a:cs typeface="Arial"/>
              </a:rPr>
              <a:t>From </a:t>
            </a:r>
            <a:r>
              <a:rPr lang="nl-BE" dirty="0" err="1">
                <a:latin typeface="Arial"/>
                <a:cs typeface="Arial"/>
              </a:rPr>
              <a:t>the</a:t>
            </a:r>
            <a:r>
              <a:rPr lang="nl-BE" dirty="0">
                <a:latin typeface="Arial"/>
                <a:cs typeface="Arial"/>
              </a:rPr>
              <a:t> </a:t>
            </a:r>
            <a:r>
              <a:rPr lang="nl-BE" dirty="0" err="1">
                <a:latin typeface="Arial"/>
                <a:cs typeface="Arial"/>
              </a:rPr>
              <a:t>table</a:t>
            </a:r>
            <a:r>
              <a:rPr lang="nl-BE" dirty="0">
                <a:latin typeface="Arial"/>
                <a:cs typeface="Arial"/>
              </a:rPr>
              <a:t> you can </a:t>
            </a:r>
            <a:r>
              <a:rPr lang="nl-BE" dirty="0" err="1">
                <a:latin typeface="Arial"/>
                <a:cs typeface="Arial"/>
              </a:rPr>
              <a:t>see</a:t>
            </a:r>
            <a:r>
              <a:rPr lang="nl-BE" dirty="0">
                <a:latin typeface="Arial"/>
                <a:cs typeface="Arial"/>
              </a:rPr>
              <a:t> that a GPU node is a lot more </a:t>
            </a:r>
            <a:r>
              <a:rPr lang="nl-BE" dirty="0" err="1">
                <a:latin typeface="Arial"/>
                <a:cs typeface="Arial"/>
              </a:rPr>
              <a:t>expensive</a:t>
            </a:r>
            <a:r>
              <a:rPr lang="nl-BE" dirty="0">
                <a:latin typeface="Arial"/>
                <a:cs typeface="Arial"/>
              </a:rPr>
              <a:t>. But these also </a:t>
            </a:r>
            <a:r>
              <a:rPr lang="nl-BE" dirty="0" err="1">
                <a:latin typeface="Arial"/>
                <a:cs typeface="Arial"/>
              </a:rPr>
              <a:t>includes</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four</a:t>
            </a:r>
            <a:r>
              <a:rPr lang="nl-BE" dirty="0">
                <a:latin typeface="Arial"/>
                <a:cs typeface="Arial"/>
              </a:rPr>
              <a:t> or </a:t>
            </a:r>
            <a:r>
              <a:rPr lang="nl-BE" dirty="0" err="1">
                <a:latin typeface="Arial"/>
                <a:cs typeface="Arial"/>
              </a:rPr>
              <a:t>eight</a:t>
            </a:r>
            <a:r>
              <a:rPr lang="nl-BE" dirty="0">
                <a:latin typeface="Arial"/>
                <a:cs typeface="Arial"/>
              </a:rPr>
              <a:t> </a:t>
            </a:r>
            <a:r>
              <a:rPr lang="nl-BE" dirty="0" err="1">
                <a:latin typeface="Arial"/>
                <a:cs typeface="Arial"/>
              </a:rPr>
              <a:t>GPUs</a:t>
            </a:r>
            <a:r>
              <a:rPr lang="nl-BE" dirty="0">
                <a:latin typeface="Arial"/>
                <a:cs typeface="Arial"/>
              </a:rPr>
              <a:t> in </a:t>
            </a:r>
            <a:r>
              <a:rPr lang="nl-BE" dirty="0" err="1">
                <a:latin typeface="Arial"/>
                <a:cs typeface="Arial"/>
              </a:rPr>
              <a:t>the</a:t>
            </a:r>
            <a:r>
              <a:rPr lang="nl-BE" dirty="0">
                <a:latin typeface="Arial"/>
                <a:cs typeface="Arial"/>
              </a:rPr>
              <a:t> machine. </a:t>
            </a:r>
            <a:r>
              <a:rPr lang="nl-BE" dirty="0" err="1">
                <a:latin typeface="Arial"/>
                <a:cs typeface="Arial"/>
              </a:rPr>
              <a:t>Which</a:t>
            </a:r>
            <a:r>
              <a:rPr lang="nl-BE" dirty="0">
                <a:latin typeface="Arial"/>
                <a:cs typeface="Arial"/>
              </a:rPr>
              <a:t> are </a:t>
            </a:r>
            <a:r>
              <a:rPr lang="nl-BE" dirty="0" err="1">
                <a:latin typeface="Arial"/>
                <a:cs typeface="Arial"/>
              </a:rPr>
              <a:t>actually</a:t>
            </a:r>
            <a:r>
              <a:rPr lang="nl-BE" dirty="0">
                <a:latin typeface="Arial"/>
                <a:cs typeface="Arial"/>
              </a:rPr>
              <a:t> </a:t>
            </a:r>
            <a:r>
              <a:rPr lang="nl-BE" dirty="0" err="1">
                <a:latin typeface="Arial"/>
                <a:cs typeface="Arial"/>
              </a:rPr>
              <a:t>very</a:t>
            </a:r>
            <a:r>
              <a:rPr lang="nl-BE" dirty="0">
                <a:latin typeface="Arial"/>
                <a:cs typeface="Arial"/>
              </a:rPr>
              <a:t> </a:t>
            </a:r>
            <a:r>
              <a:rPr lang="nl-BE" dirty="0" err="1">
                <a:latin typeface="Arial"/>
                <a:cs typeface="Arial"/>
              </a:rPr>
              <a:t>expensive</a:t>
            </a:r>
            <a:r>
              <a:rPr lang="nl-BE" dirty="0">
                <a:latin typeface="Arial"/>
                <a:cs typeface="Arial"/>
              </a:rPr>
              <a:t>, </a:t>
            </a:r>
            <a:r>
              <a:rPr lang="nl-BE" dirty="0" err="1">
                <a:latin typeface="Arial"/>
                <a:cs typeface="Arial"/>
              </a:rPr>
              <a:t>so</a:t>
            </a:r>
            <a:r>
              <a:rPr lang="nl-BE" dirty="0">
                <a:latin typeface="Arial"/>
                <a:cs typeface="Arial"/>
              </a:rPr>
              <a:t> </a:t>
            </a:r>
            <a:r>
              <a:rPr lang="nl-BE" dirty="0" err="1">
                <a:latin typeface="Arial"/>
                <a:cs typeface="Arial"/>
              </a:rPr>
              <a:t>it's</a:t>
            </a:r>
            <a:r>
              <a:rPr lang="nl-BE" dirty="0">
                <a:latin typeface="Arial"/>
                <a:cs typeface="Arial"/>
              </a:rPr>
              <a:t> </a:t>
            </a:r>
            <a:r>
              <a:rPr lang="nl-BE" dirty="0" err="1">
                <a:latin typeface="Arial"/>
                <a:cs typeface="Arial"/>
              </a:rPr>
              <a:t>reasonable</a:t>
            </a:r>
            <a:r>
              <a:rPr lang="nl-BE" dirty="0">
                <a:latin typeface="Arial"/>
                <a:cs typeface="Arial"/>
              </a:rPr>
              <a:t> that these nodes </a:t>
            </a:r>
            <a:r>
              <a:rPr lang="nl-BE" dirty="0" err="1">
                <a:latin typeface="Arial"/>
                <a:cs typeface="Arial"/>
              </a:rPr>
              <a:t>consume</a:t>
            </a:r>
            <a:r>
              <a:rPr lang="nl-BE" dirty="0">
                <a:latin typeface="Arial"/>
                <a:cs typeface="Arial"/>
              </a:rPr>
              <a:t> a lot more credits. As </a:t>
            </a:r>
            <a:r>
              <a:rPr lang="nl-BE" dirty="0" err="1">
                <a:latin typeface="Arial"/>
                <a:cs typeface="Arial"/>
              </a:rPr>
              <a:t>Superdome</a:t>
            </a:r>
            <a:r>
              <a:rPr lang="nl-BE" dirty="0">
                <a:latin typeface="Arial"/>
                <a:cs typeface="Arial"/>
              </a:rPr>
              <a:t> has 6TB of RAM with 144 cores, you can </a:t>
            </a:r>
            <a:r>
              <a:rPr lang="nl-BE" dirty="0" err="1">
                <a:latin typeface="Arial"/>
                <a:cs typeface="Arial"/>
              </a:rPr>
              <a:t>understand</a:t>
            </a:r>
            <a:r>
              <a:rPr lang="nl-BE" dirty="0">
                <a:latin typeface="Arial"/>
                <a:cs typeface="Arial"/>
              </a:rPr>
              <a:t> that this is </a:t>
            </a:r>
            <a:r>
              <a:rPr lang="nl-BE" dirty="0" err="1">
                <a:latin typeface="Arial"/>
                <a:cs typeface="Arial"/>
              </a:rPr>
              <a:t>our</a:t>
            </a:r>
            <a:r>
              <a:rPr lang="nl-BE" dirty="0">
                <a:latin typeface="Arial"/>
                <a:cs typeface="Arial"/>
              </a:rPr>
              <a:t> most </a:t>
            </a:r>
            <a:r>
              <a:rPr lang="nl-BE" dirty="0" err="1">
                <a:latin typeface="Arial"/>
                <a:cs typeface="Arial"/>
              </a:rPr>
              <a:t>expensive</a:t>
            </a:r>
            <a:r>
              <a:rPr lang="nl-BE" dirty="0">
                <a:latin typeface="Arial"/>
                <a:cs typeface="Arial"/>
              </a:rPr>
              <a:t> node at </a:t>
            </a:r>
            <a:r>
              <a:rPr lang="nl-BE" dirty="0" err="1">
                <a:latin typeface="Arial"/>
                <a:cs typeface="Arial"/>
              </a:rPr>
              <a:t>the</a:t>
            </a:r>
            <a:r>
              <a:rPr lang="nl-BE" dirty="0">
                <a:latin typeface="Arial"/>
                <a:cs typeface="Arial"/>
              </a:rPr>
              <a:t> moment.</a:t>
            </a:r>
            <a:endParaRPr lang="nl-BE" dirty="0"/>
          </a:p>
          <a:p>
            <a:endParaRPr lang="nl-BE" dirty="0">
              <a:latin typeface="Arial"/>
              <a:cs typeface="Arial"/>
            </a:endParaRPr>
          </a:p>
          <a:p>
            <a:r>
              <a:rPr lang="nl-BE" dirty="0">
                <a:latin typeface="Arial"/>
                <a:cs typeface="Arial"/>
              </a:rPr>
              <a:t>Slurm </a:t>
            </a:r>
            <a:r>
              <a:rPr lang="nl-BE" dirty="0" err="1">
                <a:latin typeface="Arial"/>
                <a:cs typeface="Arial"/>
              </a:rPr>
              <a:t>allows</a:t>
            </a:r>
            <a:r>
              <a:rPr lang="nl-BE" dirty="0">
                <a:latin typeface="Arial"/>
                <a:cs typeface="Arial"/>
              </a:rPr>
              <a:t> </a:t>
            </a:r>
            <a:r>
              <a:rPr lang="nl-BE" dirty="0" err="1">
                <a:latin typeface="Arial"/>
                <a:cs typeface="Arial"/>
              </a:rPr>
              <a:t>us</a:t>
            </a:r>
            <a:r>
              <a:rPr lang="nl-BE" dirty="0">
                <a:latin typeface="Arial"/>
                <a:cs typeface="Arial"/>
              </a:rPr>
              <a:t> </a:t>
            </a:r>
            <a:r>
              <a:rPr lang="nl-BE" dirty="0" err="1">
                <a:latin typeface="Arial"/>
                <a:cs typeface="Arial"/>
              </a:rPr>
              <a:t>to</a:t>
            </a:r>
            <a:r>
              <a:rPr lang="nl-BE" dirty="0">
                <a:latin typeface="Arial"/>
                <a:cs typeface="Arial"/>
              </a:rPr>
              <a:t> </a:t>
            </a:r>
            <a:r>
              <a:rPr lang="nl-BE" dirty="0" err="1">
                <a:latin typeface="Arial"/>
                <a:cs typeface="Arial"/>
              </a:rPr>
              <a:t>configure</a:t>
            </a:r>
            <a:r>
              <a:rPr lang="nl-BE" dirty="0">
                <a:latin typeface="Arial"/>
                <a:cs typeface="Arial"/>
              </a:rPr>
              <a:t> </a:t>
            </a:r>
            <a:r>
              <a:rPr lang="nl-BE" dirty="0" err="1">
                <a:latin typeface="Arial"/>
                <a:cs typeface="Arial"/>
              </a:rPr>
              <a:t>the</a:t>
            </a:r>
            <a:r>
              <a:rPr lang="nl-BE" dirty="0">
                <a:latin typeface="Arial"/>
                <a:cs typeface="Arial"/>
              </a:rPr>
              <a:t> different type of resources that should </a:t>
            </a:r>
            <a:r>
              <a:rPr lang="nl-BE" dirty="0" err="1">
                <a:latin typeface="Arial"/>
                <a:cs typeface="Arial"/>
              </a:rPr>
              <a:t>be</a:t>
            </a:r>
            <a:r>
              <a:rPr lang="nl-BE" dirty="0">
                <a:latin typeface="Arial"/>
                <a:cs typeface="Arial"/>
              </a:rPr>
              <a:t> </a:t>
            </a:r>
            <a:r>
              <a:rPr lang="nl-BE" dirty="0" err="1">
                <a:latin typeface="Arial"/>
                <a:cs typeface="Arial"/>
              </a:rPr>
              <a:t>accounted</a:t>
            </a:r>
            <a:r>
              <a:rPr lang="nl-BE" dirty="0">
                <a:latin typeface="Arial"/>
                <a:cs typeface="Arial"/>
              </a:rPr>
              <a:t>. We have </a:t>
            </a:r>
            <a:r>
              <a:rPr lang="nl-BE" dirty="0" err="1">
                <a:latin typeface="Arial"/>
                <a:cs typeface="Arial"/>
              </a:rPr>
              <a:t>focused</a:t>
            </a:r>
            <a:r>
              <a:rPr lang="nl-BE" dirty="0">
                <a:latin typeface="Arial"/>
                <a:cs typeface="Arial"/>
              </a:rPr>
              <a:t> </a:t>
            </a:r>
            <a:r>
              <a:rPr lang="nl-BE" dirty="0" err="1">
                <a:latin typeface="Arial"/>
                <a:cs typeface="Arial"/>
              </a:rPr>
              <a:t>it</a:t>
            </a:r>
            <a:r>
              <a:rPr lang="nl-BE" dirty="0">
                <a:latin typeface="Arial"/>
                <a:cs typeface="Arial"/>
              </a:rPr>
              <a:t> on usage of CPU cores and GPU </a:t>
            </a:r>
            <a:r>
              <a:rPr lang="nl-BE" dirty="0" err="1">
                <a:latin typeface="Arial"/>
                <a:cs typeface="Arial"/>
              </a:rPr>
              <a:t>devices</a:t>
            </a:r>
            <a:r>
              <a:rPr lang="nl-BE" dirty="0">
                <a:latin typeface="Arial"/>
                <a:cs typeface="Arial"/>
              </a:rPr>
              <a:t>. </a:t>
            </a:r>
            <a:r>
              <a:rPr lang="nl-BE" dirty="0" err="1">
                <a:latin typeface="Arial"/>
                <a:cs typeface="Arial"/>
              </a:rPr>
              <a:t>each</a:t>
            </a:r>
            <a:r>
              <a:rPr lang="nl-BE" dirty="0">
                <a:latin typeface="Arial"/>
                <a:cs typeface="Arial"/>
              </a:rPr>
              <a:t> resource </a:t>
            </a:r>
            <a:r>
              <a:rPr lang="nl-BE" dirty="0" err="1">
                <a:latin typeface="Arial"/>
                <a:cs typeface="Arial"/>
              </a:rPr>
              <a:t>will</a:t>
            </a:r>
            <a:r>
              <a:rPr lang="nl-BE" dirty="0">
                <a:latin typeface="Arial"/>
                <a:cs typeface="Arial"/>
              </a:rPr>
              <a:t> </a:t>
            </a:r>
            <a:r>
              <a:rPr lang="nl-BE" dirty="0" err="1">
                <a:latin typeface="Arial"/>
                <a:cs typeface="Arial"/>
              </a:rPr>
              <a:t>use</a:t>
            </a:r>
            <a:r>
              <a:rPr lang="nl-BE" dirty="0">
                <a:latin typeface="Arial"/>
                <a:cs typeface="Arial"/>
              </a:rPr>
              <a:t> a </a:t>
            </a:r>
            <a:r>
              <a:rPr lang="nl-BE" dirty="0" err="1">
                <a:latin typeface="Arial"/>
                <a:cs typeface="Arial"/>
              </a:rPr>
              <a:t>number</a:t>
            </a:r>
            <a:r>
              <a:rPr lang="nl-BE" dirty="0">
                <a:latin typeface="Arial"/>
                <a:cs typeface="Arial"/>
              </a:rPr>
              <a:t> of credits </a:t>
            </a:r>
            <a:r>
              <a:rPr lang="nl-BE" dirty="0" err="1">
                <a:latin typeface="Arial"/>
                <a:cs typeface="Arial"/>
              </a:rPr>
              <a:t>for</a:t>
            </a:r>
            <a:r>
              <a:rPr lang="nl-BE" dirty="0">
                <a:latin typeface="Arial"/>
                <a:cs typeface="Arial"/>
              </a:rPr>
              <a:t> a </a:t>
            </a:r>
            <a:r>
              <a:rPr lang="nl-BE" dirty="0" err="1">
                <a:latin typeface="Arial"/>
                <a:cs typeface="Arial"/>
              </a:rPr>
              <a:t>given</a:t>
            </a:r>
            <a:r>
              <a:rPr lang="nl-BE" dirty="0">
                <a:latin typeface="Arial"/>
                <a:cs typeface="Arial"/>
              </a:rPr>
              <a:t> time. The </a:t>
            </a:r>
            <a:r>
              <a:rPr lang="nl-BE" dirty="0" err="1">
                <a:latin typeface="Arial"/>
                <a:cs typeface="Arial"/>
              </a:rPr>
              <a:t>table</a:t>
            </a:r>
            <a:r>
              <a:rPr lang="nl-BE" dirty="0">
                <a:latin typeface="Arial"/>
                <a:cs typeface="Arial"/>
              </a:rPr>
              <a:t> shows </a:t>
            </a:r>
            <a:r>
              <a:rPr lang="nl-BE" dirty="0" err="1">
                <a:latin typeface="Arial"/>
                <a:cs typeface="Arial"/>
              </a:rPr>
              <a:t>the</a:t>
            </a:r>
            <a:r>
              <a:rPr lang="nl-BE" dirty="0">
                <a:latin typeface="Arial"/>
                <a:cs typeface="Arial"/>
              </a:rPr>
              <a:t> credits usage of a full node (</a:t>
            </a:r>
            <a:r>
              <a:rPr lang="nl-BE" dirty="0" err="1">
                <a:latin typeface="Arial"/>
                <a:cs typeface="Arial"/>
              </a:rPr>
              <a:t>all</a:t>
            </a:r>
            <a:r>
              <a:rPr lang="nl-BE" dirty="0">
                <a:latin typeface="Arial"/>
                <a:cs typeface="Arial"/>
              </a:rPr>
              <a:t> </a:t>
            </a:r>
            <a:r>
              <a:rPr lang="nl-BE" dirty="0" err="1">
                <a:latin typeface="Arial"/>
                <a:cs typeface="Arial"/>
              </a:rPr>
              <a:t>available</a:t>
            </a:r>
            <a:r>
              <a:rPr lang="nl-BE" dirty="0">
                <a:latin typeface="Arial"/>
                <a:cs typeface="Arial"/>
              </a:rPr>
              <a:t> cores/</a:t>
            </a:r>
            <a:r>
              <a:rPr lang="nl-BE" dirty="0" err="1">
                <a:latin typeface="Arial"/>
                <a:cs typeface="Arial"/>
              </a:rPr>
              <a:t>GPU’s</a:t>
            </a:r>
            <a:r>
              <a:rPr lang="nl-BE" dirty="0">
                <a:latin typeface="Arial"/>
                <a:cs typeface="Arial"/>
              </a:rPr>
              <a:t>) when </a:t>
            </a:r>
            <a:r>
              <a:rPr lang="nl-BE" dirty="0" err="1">
                <a:latin typeface="Arial"/>
                <a:cs typeface="Arial"/>
              </a:rPr>
              <a:t>using</a:t>
            </a:r>
            <a:r>
              <a:rPr lang="nl-BE" dirty="0">
                <a:latin typeface="Arial"/>
                <a:cs typeface="Arial"/>
              </a:rPr>
              <a:t> </a:t>
            </a:r>
            <a:r>
              <a:rPr lang="nl-BE" dirty="0" err="1">
                <a:latin typeface="Arial"/>
                <a:cs typeface="Arial"/>
              </a:rPr>
              <a:t>it</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one</a:t>
            </a:r>
            <a:r>
              <a:rPr lang="nl-BE" dirty="0">
                <a:latin typeface="Arial"/>
                <a:cs typeface="Arial"/>
              </a:rPr>
              <a:t> </a:t>
            </a:r>
            <a:r>
              <a:rPr lang="nl-BE" dirty="0" err="1">
                <a:latin typeface="Arial"/>
                <a:cs typeface="Arial"/>
              </a:rPr>
              <a:t>hour</a:t>
            </a:r>
            <a:r>
              <a:rPr lang="nl-BE" dirty="0">
                <a:latin typeface="Arial"/>
                <a:cs typeface="Arial"/>
              </a:rPr>
              <a:t>. </a:t>
            </a:r>
            <a:endParaRPr lang="nl-BE" dirty="0"/>
          </a:p>
          <a:p>
            <a:endParaRPr lang="nl-BE" dirty="0"/>
          </a:p>
          <a:p>
            <a:r>
              <a:rPr lang="nl-BE" dirty="0" err="1">
                <a:latin typeface="Arial"/>
                <a:cs typeface="Arial"/>
              </a:rPr>
              <a:t>Why</a:t>
            </a:r>
            <a:r>
              <a:rPr lang="nl-BE" dirty="0">
                <a:latin typeface="Arial"/>
                <a:cs typeface="Arial"/>
              </a:rPr>
              <a:t> are </a:t>
            </a:r>
            <a:r>
              <a:rPr lang="nl-BE" dirty="0" err="1">
                <a:latin typeface="Arial"/>
                <a:cs typeface="Arial"/>
              </a:rPr>
              <a:t>the</a:t>
            </a:r>
            <a:r>
              <a:rPr lang="nl-BE" dirty="0">
                <a:latin typeface="Arial"/>
                <a:cs typeface="Arial"/>
              </a:rPr>
              <a:t> </a:t>
            </a:r>
            <a:r>
              <a:rPr lang="nl-BE" dirty="0" err="1">
                <a:latin typeface="Arial"/>
                <a:cs typeface="Arial"/>
              </a:rPr>
              <a:t>ratios</a:t>
            </a:r>
            <a:r>
              <a:rPr lang="nl-BE" dirty="0">
                <a:latin typeface="Arial"/>
                <a:cs typeface="Arial"/>
              </a:rPr>
              <a:t> </a:t>
            </a:r>
            <a:r>
              <a:rPr lang="nl-BE" dirty="0" err="1">
                <a:latin typeface="Arial"/>
                <a:cs typeface="Arial"/>
              </a:rPr>
              <a:t>so</a:t>
            </a:r>
            <a:r>
              <a:rPr lang="nl-BE" dirty="0">
                <a:latin typeface="Arial"/>
                <a:cs typeface="Arial"/>
              </a:rPr>
              <a:t> high, </a:t>
            </a:r>
            <a:r>
              <a:rPr lang="nl-BE" dirty="0" err="1">
                <a:latin typeface="Arial"/>
                <a:cs typeface="Arial"/>
              </a:rPr>
              <a:t>yu</a:t>
            </a:r>
            <a:r>
              <a:rPr lang="nl-BE" dirty="0">
                <a:latin typeface="Arial"/>
                <a:cs typeface="Arial"/>
              </a:rPr>
              <a:t> </a:t>
            </a:r>
            <a:r>
              <a:rPr lang="nl-BE" dirty="0" err="1">
                <a:latin typeface="Arial"/>
                <a:cs typeface="Arial"/>
              </a:rPr>
              <a:t>might</a:t>
            </a:r>
            <a:r>
              <a:rPr lang="nl-BE" dirty="0">
                <a:latin typeface="Arial"/>
                <a:cs typeface="Arial"/>
              </a:rPr>
              <a:t> </a:t>
            </a:r>
            <a:r>
              <a:rPr lang="nl-BE" dirty="0" err="1">
                <a:latin typeface="Arial"/>
                <a:cs typeface="Arial"/>
              </a:rPr>
              <a:t>ask</a:t>
            </a:r>
            <a:r>
              <a:rPr lang="nl-BE" dirty="0">
                <a:latin typeface="Arial"/>
                <a:cs typeface="Arial"/>
              </a:rPr>
              <a:t>? When we </a:t>
            </a:r>
            <a:r>
              <a:rPr lang="nl-BE" dirty="0" err="1">
                <a:latin typeface="Arial"/>
                <a:cs typeface="Arial"/>
              </a:rPr>
              <a:t>started</a:t>
            </a:r>
            <a:r>
              <a:rPr lang="nl-BE" dirty="0">
                <a:latin typeface="Arial"/>
                <a:cs typeface="Arial"/>
              </a:rPr>
              <a:t> </a:t>
            </a:r>
            <a:r>
              <a:rPr lang="nl-BE" dirty="0" err="1">
                <a:latin typeface="Arial"/>
                <a:cs typeface="Arial"/>
              </a:rPr>
              <a:t>using</a:t>
            </a:r>
            <a:r>
              <a:rPr lang="nl-BE" dirty="0">
                <a:latin typeface="Arial"/>
                <a:cs typeface="Arial"/>
              </a:rPr>
              <a:t> Slurm, </a:t>
            </a:r>
            <a:r>
              <a:rPr lang="nl-BE" dirty="0" err="1">
                <a:latin typeface="Arial"/>
                <a:cs typeface="Arial"/>
              </a:rPr>
              <a:t>the</a:t>
            </a:r>
            <a:r>
              <a:rPr lang="nl-BE" dirty="0">
                <a:latin typeface="Arial"/>
                <a:cs typeface="Arial"/>
              </a:rPr>
              <a:t> credits/</a:t>
            </a:r>
            <a:r>
              <a:rPr lang="nl-BE" dirty="0" err="1">
                <a:latin typeface="Arial"/>
                <a:cs typeface="Arial"/>
              </a:rPr>
              <a:t>hour</a:t>
            </a:r>
            <a:r>
              <a:rPr lang="nl-BE" dirty="0">
                <a:latin typeface="Arial"/>
                <a:cs typeface="Arial"/>
              </a:rPr>
              <a:t> ratio was </a:t>
            </a:r>
            <a:r>
              <a:rPr lang="nl-BE" dirty="0" err="1">
                <a:latin typeface="Arial"/>
                <a:cs typeface="Arial"/>
              </a:rPr>
              <a:t>multiplied</a:t>
            </a:r>
            <a:r>
              <a:rPr lang="nl-BE" dirty="0">
                <a:latin typeface="Arial"/>
                <a:cs typeface="Arial"/>
              </a:rPr>
              <a:t> with a factor 1000 </a:t>
            </a:r>
            <a:r>
              <a:rPr lang="nl-BE" dirty="0" err="1">
                <a:latin typeface="Arial"/>
                <a:cs typeface="Arial"/>
              </a:rPr>
              <a:t>to</a:t>
            </a:r>
            <a:r>
              <a:rPr lang="nl-BE" dirty="0">
                <a:latin typeface="Arial"/>
                <a:cs typeface="Arial"/>
              </a:rPr>
              <a:t> </a:t>
            </a:r>
            <a:r>
              <a:rPr lang="nl-BE" dirty="0" err="1">
                <a:latin typeface="Arial"/>
                <a:cs typeface="Arial"/>
              </a:rPr>
              <a:t>assure</a:t>
            </a:r>
            <a:r>
              <a:rPr lang="nl-BE" dirty="0">
                <a:latin typeface="Arial"/>
                <a:cs typeface="Arial"/>
              </a:rPr>
              <a:t> that Slurm </a:t>
            </a:r>
            <a:r>
              <a:rPr lang="nl-BE" dirty="0" err="1">
                <a:latin typeface="Arial"/>
                <a:cs typeface="Arial"/>
              </a:rPr>
              <a:t>internals</a:t>
            </a:r>
            <a:r>
              <a:rPr lang="nl-BE" dirty="0">
                <a:latin typeface="Arial"/>
                <a:cs typeface="Arial"/>
              </a:rPr>
              <a:t> is </a:t>
            </a:r>
            <a:r>
              <a:rPr lang="nl-BE" dirty="0" err="1">
                <a:latin typeface="Arial"/>
                <a:cs typeface="Arial"/>
              </a:rPr>
              <a:t>billing</a:t>
            </a:r>
            <a:r>
              <a:rPr lang="nl-BE" dirty="0">
                <a:latin typeface="Arial"/>
                <a:cs typeface="Arial"/>
              </a:rPr>
              <a:t> </a:t>
            </a:r>
            <a:r>
              <a:rPr lang="nl-BE" dirty="0" err="1">
                <a:latin typeface="Arial"/>
                <a:cs typeface="Arial"/>
              </a:rPr>
              <a:t>the</a:t>
            </a:r>
            <a:r>
              <a:rPr lang="nl-BE" dirty="0">
                <a:latin typeface="Arial"/>
                <a:cs typeface="Arial"/>
              </a:rPr>
              <a:t> credits with </a:t>
            </a:r>
            <a:r>
              <a:rPr lang="nl-BE" dirty="0" err="1">
                <a:latin typeface="Arial"/>
                <a:cs typeface="Arial"/>
              </a:rPr>
              <a:t>enough</a:t>
            </a:r>
            <a:r>
              <a:rPr lang="nl-BE" dirty="0">
                <a:latin typeface="Arial"/>
                <a:cs typeface="Arial"/>
              </a:rPr>
              <a:t> </a:t>
            </a:r>
            <a:r>
              <a:rPr lang="nl-BE" dirty="0" err="1">
                <a:latin typeface="Arial"/>
                <a:cs typeface="Arial"/>
              </a:rPr>
              <a:t>accuracy</a:t>
            </a:r>
            <a:r>
              <a:rPr lang="nl-BE" dirty="0">
                <a:latin typeface="Arial"/>
                <a:cs typeface="Arial"/>
              </a:rPr>
              <a:t>. But no </a:t>
            </a:r>
            <a:r>
              <a:rPr lang="nl-BE" dirty="0" err="1">
                <a:latin typeface="Arial"/>
                <a:cs typeface="Arial"/>
              </a:rPr>
              <a:t>worries</a:t>
            </a:r>
            <a:r>
              <a:rPr lang="nl-BE" dirty="0">
                <a:latin typeface="Arial"/>
                <a:cs typeface="Arial"/>
              </a:rPr>
              <a:t> you are also </a:t>
            </a:r>
            <a:r>
              <a:rPr lang="nl-BE" dirty="0" err="1">
                <a:latin typeface="Arial"/>
                <a:cs typeface="Arial"/>
              </a:rPr>
              <a:t>getting</a:t>
            </a:r>
            <a:r>
              <a:rPr lang="nl-BE" dirty="0">
                <a:latin typeface="Arial"/>
                <a:cs typeface="Arial"/>
              </a:rPr>
              <a:t> 1000 </a:t>
            </a:r>
            <a:r>
              <a:rPr lang="nl-BE" dirty="0" err="1">
                <a:latin typeface="Arial"/>
                <a:cs typeface="Arial"/>
              </a:rPr>
              <a:t>times</a:t>
            </a:r>
            <a:r>
              <a:rPr lang="nl-BE" dirty="0">
                <a:latin typeface="Arial"/>
                <a:cs typeface="Arial"/>
              </a:rPr>
              <a:t> more credits </a:t>
            </a:r>
            <a:r>
              <a:rPr lang="nl-BE" dirty="0" err="1">
                <a:latin typeface="Arial"/>
                <a:cs typeface="Arial"/>
              </a:rPr>
              <a:t>for</a:t>
            </a:r>
            <a:r>
              <a:rPr lang="nl-BE" dirty="0">
                <a:latin typeface="Arial"/>
                <a:cs typeface="Arial"/>
              </a:rPr>
              <a:t> your money.</a:t>
            </a:r>
          </a:p>
          <a:p>
            <a:endParaRPr lang="nl-BE" dirty="0"/>
          </a:p>
          <a:p>
            <a:r>
              <a:rPr lang="nl-BE" dirty="0">
                <a:latin typeface="Arial"/>
                <a:cs typeface="Arial"/>
              </a:rPr>
              <a:t> </a:t>
            </a:r>
            <a:r>
              <a:rPr lang="nl-BE" dirty="0" err="1">
                <a:latin typeface="Arial"/>
                <a:cs typeface="Arial"/>
              </a:rPr>
              <a:t>Note</a:t>
            </a:r>
            <a:r>
              <a:rPr lang="nl-BE" dirty="0">
                <a:latin typeface="Arial"/>
                <a:cs typeface="Arial"/>
              </a:rPr>
              <a:t> that nodes can </a:t>
            </a:r>
            <a:r>
              <a:rPr lang="nl-BE" dirty="0" err="1">
                <a:latin typeface="Arial"/>
                <a:cs typeface="Arial"/>
              </a:rPr>
              <a:t>be</a:t>
            </a:r>
            <a:r>
              <a:rPr lang="nl-BE" dirty="0">
                <a:latin typeface="Arial"/>
                <a:cs typeface="Arial"/>
              </a:rPr>
              <a:t> used in a shared mode, When </a:t>
            </a:r>
            <a:r>
              <a:rPr lang="nl-BE" dirty="0" err="1">
                <a:latin typeface="Arial"/>
                <a:cs typeface="Arial"/>
              </a:rPr>
              <a:t>submitting</a:t>
            </a:r>
            <a:r>
              <a:rPr lang="nl-BE" dirty="0">
                <a:latin typeface="Arial"/>
                <a:cs typeface="Arial"/>
              </a:rPr>
              <a:t> a job with </a:t>
            </a:r>
            <a:r>
              <a:rPr lang="nl-BE" dirty="0" err="1">
                <a:latin typeface="Arial"/>
                <a:cs typeface="Arial"/>
              </a:rPr>
              <a:t>only</a:t>
            </a:r>
            <a:r>
              <a:rPr lang="nl-BE" dirty="0">
                <a:latin typeface="Arial"/>
                <a:cs typeface="Arial"/>
              </a:rPr>
              <a:t> </a:t>
            </a:r>
            <a:r>
              <a:rPr lang="nl-BE" dirty="0" err="1">
                <a:latin typeface="Arial"/>
                <a:cs typeface="Arial"/>
              </a:rPr>
              <a:t>one</a:t>
            </a:r>
            <a:r>
              <a:rPr lang="nl-BE" dirty="0">
                <a:latin typeface="Arial"/>
                <a:cs typeface="Arial"/>
              </a:rPr>
              <a:t> GPU and a </a:t>
            </a:r>
            <a:r>
              <a:rPr lang="nl-BE" dirty="0" err="1">
                <a:latin typeface="Arial"/>
                <a:cs typeface="Arial"/>
              </a:rPr>
              <a:t>quarter</a:t>
            </a:r>
            <a:r>
              <a:rPr lang="nl-BE" dirty="0">
                <a:latin typeface="Arial"/>
                <a:cs typeface="Arial"/>
              </a:rPr>
              <a:t> of </a:t>
            </a:r>
            <a:r>
              <a:rPr lang="nl-BE" dirty="0" err="1">
                <a:latin typeface="Arial"/>
                <a:cs typeface="Arial"/>
              </a:rPr>
              <a:t>the</a:t>
            </a:r>
            <a:r>
              <a:rPr lang="nl-BE" dirty="0">
                <a:latin typeface="Arial"/>
                <a:cs typeface="Arial"/>
              </a:rPr>
              <a:t> cores, </a:t>
            </a:r>
            <a:r>
              <a:rPr lang="nl-BE" dirty="0" err="1">
                <a:latin typeface="Arial"/>
                <a:cs typeface="Arial"/>
              </a:rPr>
              <a:t>it</a:t>
            </a:r>
            <a:r>
              <a:rPr lang="nl-BE" dirty="0">
                <a:latin typeface="Arial"/>
                <a:cs typeface="Arial"/>
              </a:rPr>
              <a:t>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using</a:t>
            </a:r>
            <a:r>
              <a:rPr lang="nl-BE" dirty="0">
                <a:latin typeface="Arial"/>
                <a:cs typeface="Arial"/>
              </a:rPr>
              <a:t> </a:t>
            </a:r>
            <a:r>
              <a:rPr lang="nl-BE" dirty="0" err="1">
                <a:latin typeface="Arial"/>
                <a:cs typeface="Arial"/>
              </a:rPr>
              <a:t>one</a:t>
            </a:r>
            <a:r>
              <a:rPr lang="nl-BE" dirty="0">
                <a:latin typeface="Arial"/>
                <a:cs typeface="Arial"/>
              </a:rPr>
              <a:t> single GPU. The </a:t>
            </a:r>
            <a:r>
              <a:rPr lang="nl-BE" dirty="0" err="1">
                <a:latin typeface="Arial"/>
                <a:cs typeface="Arial"/>
              </a:rPr>
              <a:t>same</a:t>
            </a:r>
            <a:r>
              <a:rPr lang="nl-BE" dirty="0">
                <a:latin typeface="Arial"/>
                <a:cs typeface="Arial"/>
              </a:rPr>
              <a:t> </a:t>
            </a:r>
            <a:r>
              <a:rPr lang="nl-BE" dirty="0" err="1">
                <a:latin typeface="Arial"/>
                <a:cs typeface="Arial"/>
              </a:rPr>
              <a:t>goes</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CPU nodes,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only</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a:t>
            </a:r>
            <a:r>
              <a:rPr lang="nl-BE" dirty="0" err="1">
                <a:latin typeface="Arial"/>
                <a:cs typeface="Arial"/>
              </a:rPr>
              <a:t>CPUs</a:t>
            </a:r>
            <a:r>
              <a:rPr lang="nl-BE" dirty="0">
                <a:latin typeface="Arial"/>
                <a:cs typeface="Arial"/>
              </a:rPr>
              <a:t> that are used. But mind that in case you are </a:t>
            </a:r>
            <a:r>
              <a:rPr lang="nl-BE" dirty="0" err="1">
                <a:latin typeface="Arial"/>
                <a:cs typeface="Arial"/>
              </a:rPr>
              <a:t>using</a:t>
            </a:r>
            <a:r>
              <a:rPr lang="nl-BE" dirty="0">
                <a:latin typeface="Arial"/>
                <a:cs typeface="Arial"/>
              </a:rPr>
              <a:t> more </a:t>
            </a:r>
            <a:r>
              <a:rPr lang="nl-BE" dirty="0" err="1">
                <a:latin typeface="Arial"/>
                <a:cs typeface="Arial"/>
              </a:rPr>
              <a:t>than</a:t>
            </a:r>
            <a:r>
              <a:rPr lang="nl-BE" dirty="0">
                <a:latin typeface="Arial"/>
                <a:cs typeface="Arial"/>
              </a:rPr>
              <a:t> </a:t>
            </a:r>
            <a:r>
              <a:rPr lang="nl-BE" dirty="0" err="1">
                <a:latin typeface="Arial"/>
                <a:cs typeface="Arial"/>
              </a:rPr>
              <a:t>defualt</a:t>
            </a:r>
            <a:r>
              <a:rPr lang="nl-BE" dirty="0">
                <a:latin typeface="Arial"/>
                <a:cs typeface="Arial"/>
              </a:rPr>
              <a:t> RAM memory per </a:t>
            </a:r>
            <a:r>
              <a:rPr lang="nl-BE" dirty="0" err="1">
                <a:latin typeface="Arial"/>
                <a:cs typeface="Arial"/>
              </a:rPr>
              <a:t>core</a:t>
            </a:r>
            <a:r>
              <a:rPr lang="nl-BE" dirty="0">
                <a:latin typeface="Arial"/>
                <a:cs typeface="Arial"/>
              </a:rPr>
              <a:t>, also </a:t>
            </a:r>
            <a:r>
              <a:rPr lang="nl-BE" dirty="0" err="1">
                <a:latin typeface="Arial"/>
                <a:cs typeface="Arial"/>
              </a:rPr>
              <a:t>the</a:t>
            </a:r>
            <a:r>
              <a:rPr lang="nl-BE" dirty="0">
                <a:latin typeface="Arial"/>
                <a:cs typeface="Arial"/>
              </a:rPr>
              <a:t> </a:t>
            </a:r>
            <a:r>
              <a:rPr lang="nl-BE" dirty="0" err="1">
                <a:latin typeface="Arial"/>
                <a:cs typeface="Arial"/>
              </a:rPr>
              <a:t>additional</a:t>
            </a:r>
            <a:r>
              <a:rPr lang="nl-BE" dirty="0">
                <a:latin typeface="Arial"/>
                <a:cs typeface="Arial"/>
              </a:rPr>
              <a:t> cores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In </a:t>
            </a:r>
            <a:r>
              <a:rPr lang="nl-BE" dirty="0" err="1">
                <a:latin typeface="Arial"/>
                <a:cs typeface="Arial"/>
              </a:rPr>
              <a:t>the</a:t>
            </a:r>
            <a:r>
              <a:rPr lang="nl-BE" dirty="0">
                <a:latin typeface="Arial"/>
                <a:cs typeface="Arial"/>
              </a:rPr>
              <a:t> </a:t>
            </a:r>
            <a:r>
              <a:rPr lang="nl-BE" dirty="0" err="1">
                <a:latin typeface="Arial"/>
                <a:cs typeface="Arial"/>
              </a:rPr>
              <a:t>extrem</a:t>
            </a:r>
            <a:r>
              <a:rPr lang="nl-BE" dirty="0">
                <a:latin typeface="Arial"/>
                <a:cs typeface="Arial"/>
              </a:rPr>
              <a:t> case if you would </a:t>
            </a:r>
            <a:r>
              <a:rPr lang="nl-BE" dirty="0" err="1">
                <a:latin typeface="Arial"/>
                <a:cs typeface="Arial"/>
              </a:rPr>
              <a:t>use</a:t>
            </a:r>
            <a:r>
              <a:rPr lang="nl-BE" dirty="0">
                <a:latin typeface="Arial"/>
                <a:cs typeface="Arial"/>
              </a:rPr>
              <a:t> a single </a:t>
            </a:r>
            <a:r>
              <a:rPr lang="nl-BE" dirty="0" err="1">
                <a:latin typeface="Arial"/>
                <a:cs typeface="Arial"/>
              </a:rPr>
              <a:t>core</a:t>
            </a:r>
            <a:r>
              <a:rPr lang="nl-BE" dirty="0">
                <a:latin typeface="Arial"/>
                <a:cs typeface="Arial"/>
              </a:rPr>
              <a:t> and </a:t>
            </a:r>
            <a:r>
              <a:rPr lang="nl-BE" dirty="0" err="1">
                <a:latin typeface="Arial"/>
                <a:cs typeface="Arial"/>
              </a:rPr>
              <a:t>the</a:t>
            </a:r>
            <a:r>
              <a:rPr lang="nl-BE" dirty="0">
                <a:latin typeface="Arial"/>
                <a:cs typeface="Arial"/>
              </a:rPr>
              <a:t> </a:t>
            </a:r>
            <a:r>
              <a:rPr lang="nl-BE" dirty="0" err="1">
                <a:latin typeface="Arial"/>
                <a:cs typeface="Arial"/>
              </a:rPr>
              <a:t>whole</a:t>
            </a:r>
            <a:r>
              <a:rPr lang="nl-BE" dirty="0">
                <a:latin typeface="Arial"/>
                <a:cs typeface="Arial"/>
              </a:rPr>
              <a:t> node memory, you </a:t>
            </a:r>
            <a:r>
              <a:rPr lang="nl-BE" dirty="0" err="1">
                <a:latin typeface="Arial"/>
                <a:cs typeface="Arial"/>
              </a:rPr>
              <a:t>will</a:t>
            </a:r>
            <a:r>
              <a:rPr lang="nl-BE" dirty="0">
                <a:latin typeface="Arial"/>
                <a:cs typeface="Arial"/>
              </a:rPr>
              <a:t> </a:t>
            </a:r>
            <a:r>
              <a:rPr lang="nl-BE" dirty="0" err="1">
                <a:latin typeface="Arial"/>
                <a:cs typeface="Arial"/>
              </a:rPr>
              <a:t>be</a:t>
            </a:r>
            <a:r>
              <a:rPr lang="nl-BE" dirty="0">
                <a:latin typeface="Arial"/>
                <a:cs typeface="Arial"/>
              </a:rPr>
              <a:t> </a:t>
            </a:r>
            <a:r>
              <a:rPr lang="nl-BE" dirty="0" err="1">
                <a:latin typeface="Arial"/>
                <a:cs typeface="Arial"/>
              </a:rPr>
              <a:t>charged</a:t>
            </a:r>
            <a:r>
              <a:rPr lang="nl-BE" dirty="0">
                <a:latin typeface="Arial"/>
                <a:cs typeface="Arial"/>
              </a:rPr>
              <a:t> </a:t>
            </a:r>
            <a:r>
              <a:rPr lang="nl-BE" dirty="0" err="1">
                <a:latin typeface="Arial"/>
                <a:cs typeface="Arial"/>
              </a:rPr>
              <a:t>for</a:t>
            </a:r>
            <a:r>
              <a:rPr lang="nl-BE" dirty="0">
                <a:latin typeface="Arial"/>
                <a:cs typeface="Arial"/>
              </a:rPr>
              <a:t> </a:t>
            </a:r>
            <a:r>
              <a:rPr lang="nl-BE" dirty="0" err="1">
                <a:latin typeface="Arial"/>
                <a:cs typeface="Arial"/>
              </a:rPr>
              <a:t>the</a:t>
            </a:r>
            <a:r>
              <a:rPr lang="nl-BE" dirty="0">
                <a:latin typeface="Arial"/>
                <a:cs typeface="Arial"/>
              </a:rPr>
              <a:t> full node.</a:t>
            </a:r>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126</a:t>
            </a:fld>
            <a:endParaRPr lang="nl-BE"/>
          </a:p>
        </p:txBody>
      </p:sp>
    </p:spTree>
    <p:extLst>
      <p:ext uri="{BB962C8B-B14F-4D97-AF65-F5344CB8AC3E}">
        <p14:creationId xmlns:p14="http://schemas.microsoft.com/office/powerpoint/2010/main" val="1890643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How do you get your hands on some compute credits? </a:t>
            </a:r>
            <a:endParaRPr lang="en-US" dirty="0"/>
          </a:p>
          <a:p>
            <a:r>
              <a:rPr lang="en-US" dirty="0">
                <a:latin typeface="Arial"/>
                <a:cs typeface="Arial"/>
              </a:rPr>
              <a:t>  Well first of all each user can request introduction credits. It is a one time thing, you get 2 million credits free of charge. </a:t>
            </a:r>
            <a:endParaRPr lang="en-US" dirty="0"/>
          </a:p>
          <a:p>
            <a:r>
              <a:rPr lang="en-US" dirty="0">
                <a:latin typeface="Arial"/>
                <a:cs typeface="Arial"/>
              </a:rPr>
              <a:t>  As the name indicates, it is meant to </a:t>
            </a:r>
            <a:r>
              <a:rPr lang="en-US" dirty="0" err="1">
                <a:latin typeface="Arial"/>
                <a:cs typeface="Arial"/>
              </a:rPr>
              <a:t>to</a:t>
            </a:r>
            <a:r>
              <a:rPr lang="en-US" dirty="0">
                <a:latin typeface="Arial"/>
                <a:cs typeface="Arial"/>
              </a:rPr>
              <a:t> give you some time to get acquainted with the Tier-2 cluster. </a:t>
            </a:r>
            <a:endParaRPr lang="en-US" dirty="0"/>
          </a:p>
          <a:p>
            <a:r>
              <a:rPr lang="en-US" dirty="0"/>
              <a:t>  Check the service catalog for the procedure to follow to request these introduction credits. </a:t>
            </a:r>
          </a:p>
          <a:p>
            <a:endParaRPr lang="en-US" dirty="0"/>
          </a:p>
          <a:p>
            <a:r>
              <a:rPr lang="en-US" dirty="0">
                <a:latin typeface="Arial"/>
                <a:cs typeface="Arial"/>
              </a:rPr>
              <a:t>  If you will be joining a research group that already is computing on the cluster then probably they already have a project with compute credits. </a:t>
            </a:r>
          </a:p>
          <a:p>
            <a:r>
              <a:rPr lang="en-US" dirty="0">
                <a:latin typeface="Arial"/>
                <a:cs typeface="Arial"/>
              </a:rPr>
              <a:t>  In that case just ask your fellow researchers the name of this project. </a:t>
            </a:r>
            <a:endParaRPr lang="en-US" dirty="0"/>
          </a:p>
          <a:p>
            <a:r>
              <a:rPr lang="en-US" dirty="0">
                <a:latin typeface="Arial"/>
                <a:cs typeface="Arial"/>
              </a:rPr>
              <a:t>Then go to the account page, do a join request, </a:t>
            </a:r>
            <a:endParaRPr lang="en-US" dirty="0"/>
          </a:p>
          <a:p>
            <a:r>
              <a:rPr lang="en-US" dirty="0">
                <a:latin typeface="Arial"/>
                <a:cs typeface="Arial"/>
              </a:rPr>
              <a:t>select the join group option, </a:t>
            </a:r>
            <a:endParaRPr lang="en-US" dirty="0"/>
          </a:p>
          <a:p>
            <a:r>
              <a:rPr lang="en-US" dirty="0">
                <a:latin typeface="Arial"/>
                <a:cs typeface="Arial"/>
              </a:rPr>
              <a:t>type in the name of the of the project and </a:t>
            </a:r>
            <a:endParaRPr lang="en-US" dirty="0"/>
          </a:p>
          <a:p>
            <a:r>
              <a:rPr lang="en-US" dirty="0">
                <a:latin typeface="Arial"/>
                <a:cs typeface="Arial"/>
              </a:rPr>
              <a:t>then send a request to be added to the group. </a:t>
            </a:r>
            <a:endParaRPr lang="en-US" dirty="0"/>
          </a:p>
          <a:p>
            <a:endParaRPr lang="en-US" dirty="0">
              <a:latin typeface="Arial"/>
              <a:cs typeface="Arial"/>
            </a:endParaRPr>
          </a:p>
          <a:p>
            <a:r>
              <a:rPr lang="en-US" dirty="0">
                <a:latin typeface="Arial"/>
                <a:cs typeface="Arial"/>
              </a:rPr>
              <a:t>  The moderator will see this group and can accept or reject. Once accepted you will be able to use the credits that are linked to this project group. </a:t>
            </a:r>
            <a:endParaRPr lang="en-US" dirty="0"/>
          </a:p>
          <a:p>
            <a:r>
              <a:rPr lang="en-US" dirty="0">
                <a:latin typeface="Arial"/>
                <a:cs typeface="Arial"/>
              </a:rPr>
              <a:t>  If you're starting, you have your own research group and you want to request project credits for yourself it's also possible. </a:t>
            </a:r>
          </a:p>
          <a:p>
            <a:r>
              <a:rPr lang="en-US" dirty="0">
                <a:latin typeface="Arial"/>
                <a:cs typeface="Arial"/>
              </a:rPr>
              <a:t>The procedure is in the service catalog but know that you best </a:t>
            </a:r>
            <a:endParaRPr lang="en-US" dirty="0"/>
          </a:p>
          <a:p>
            <a:r>
              <a:rPr lang="en-US" dirty="0">
                <a:latin typeface="Arial"/>
                <a:cs typeface="Arial"/>
              </a:rPr>
              <a:t>first create a new group, </a:t>
            </a:r>
            <a:endParaRPr lang="en-US" dirty="0"/>
          </a:p>
          <a:p>
            <a:r>
              <a:rPr lang="en-US" dirty="0">
                <a:latin typeface="Arial"/>
                <a:cs typeface="Arial"/>
              </a:rPr>
              <a:t>give it a name that makes sense to for you and start the name with P underscore. This will make it clear that is </a:t>
            </a:r>
            <a:r>
              <a:rPr lang="en-US" dirty="0" err="1">
                <a:latin typeface="Arial"/>
                <a:cs typeface="Arial"/>
              </a:rPr>
              <a:t>is</a:t>
            </a:r>
            <a:r>
              <a:rPr lang="en-US" dirty="0">
                <a:latin typeface="Arial"/>
                <a:cs typeface="Arial"/>
              </a:rPr>
              <a:t> a project meant for project credits.</a:t>
            </a:r>
            <a:endParaRPr lang="en-US" dirty="0"/>
          </a:p>
          <a:p>
            <a:r>
              <a:rPr lang="en-US" dirty="0">
                <a:latin typeface="Arial"/>
                <a:cs typeface="Arial"/>
              </a:rPr>
              <a:t>the system will automatically prefix your name with an L because it's a group created in Leuven. </a:t>
            </a:r>
            <a:endParaRPr lang="en-US" dirty="0"/>
          </a:p>
          <a:p>
            <a:r>
              <a:rPr lang="en-US" dirty="0">
                <a:latin typeface="Arial"/>
                <a:cs typeface="Arial"/>
              </a:rPr>
              <a:t>  Groups created by users in Ghent will have a G as a prefix and groups from Antwerp will have an A as a prefix.  </a:t>
            </a:r>
            <a:endParaRPr lang="en-US" dirty="0"/>
          </a:p>
          <a:p>
            <a:endParaRPr lang="en-US" dirty="0">
              <a:latin typeface="Arial"/>
              <a:cs typeface="Arial"/>
            </a:endParaRPr>
          </a:p>
          <a:p>
            <a:r>
              <a:rPr lang="en-US" dirty="0">
                <a:latin typeface="Arial"/>
                <a:cs typeface="Arial"/>
              </a:rPr>
              <a:t>  When you create a group you will be moderator of the group and you can decide who to invite, accept or remove from your group. </a:t>
            </a:r>
            <a:endParaRPr lang="en-US" dirty="0"/>
          </a:p>
          <a:p>
            <a:r>
              <a:rPr lang="en-US" dirty="0">
                <a:latin typeface="Arial"/>
                <a:cs typeface="Arial"/>
              </a:rPr>
              <a:t> You're in complete control of who has access to the compute credits that are bound to this group. </a:t>
            </a:r>
          </a:p>
          <a:p>
            <a:endParaRPr lang="en-US" dirty="0">
              <a:latin typeface="Arial"/>
              <a:cs typeface="Arial"/>
            </a:endParaRPr>
          </a:p>
          <a:p>
            <a:r>
              <a:rPr lang="en-US" dirty="0">
                <a:latin typeface="Arial"/>
                <a:cs typeface="Arial"/>
              </a:rPr>
              <a:t>By default the credits are available on all Tier-2 systems.</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127</a:t>
            </a:fld>
            <a:endParaRPr lang="nl-BE"/>
          </a:p>
        </p:txBody>
      </p:sp>
    </p:spTree>
    <p:extLst>
      <p:ext uri="{BB962C8B-B14F-4D97-AF65-F5344CB8AC3E}">
        <p14:creationId xmlns:p14="http://schemas.microsoft.com/office/powerpoint/2010/main" val="2377718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So once you have access to the compute credits how do you use them? </a:t>
            </a:r>
            <a:endParaRPr lang="en-US" dirty="0"/>
          </a:p>
          <a:p>
            <a:r>
              <a:rPr lang="en-US" dirty="0">
                <a:latin typeface="Arial"/>
                <a:cs typeface="Arial"/>
              </a:rPr>
              <a:t>  Well this has already been shown in the videos before. </a:t>
            </a:r>
            <a:endParaRPr lang="en-US" dirty="0"/>
          </a:p>
          <a:p>
            <a:r>
              <a:rPr lang="en-US" dirty="0">
                <a:latin typeface="Arial"/>
                <a:cs typeface="Arial"/>
              </a:rPr>
              <a:t>  You need to specify your project on the SBATCH directive with a minus A option and then the name of your project. </a:t>
            </a:r>
            <a:endParaRPr lang="en-US" dirty="0"/>
          </a:p>
          <a:p>
            <a:r>
              <a:rPr lang="en-US" dirty="0">
                <a:latin typeface="Arial"/>
                <a:cs typeface="Arial"/>
              </a:rPr>
              <a:t>  You can do this both in a </a:t>
            </a:r>
            <a:r>
              <a:rPr lang="en-US" dirty="0" err="1">
                <a:latin typeface="Arial"/>
                <a:cs typeface="Arial"/>
              </a:rPr>
              <a:t>Slurm</a:t>
            </a:r>
            <a:r>
              <a:rPr lang="en-US" dirty="0">
                <a:latin typeface="Arial"/>
                <a:cs typeface="Arial"/>
              </a:rPr>
              <a:t> script as on the SBATCH command line. </a:t>
            </a:r>
            <a:endParaRPr lang="en-US" dirty="0"/>
          </a:p>
          <a:p>
            <a:endParaRPr lang="en-US" dirty="0"/>
          </a:p>
          <a:p>
            <a:r>
              <a:rPr lang="en-US" dirty="0">
                <a:latin typeface="Arial"/>
                <a:cs typeface="Arial"/>
              </a:rPr>
              <a:t>  How does charging actually works? </a:t>
            </a:r>
            <a:endParaRPr lang="en-US" dirty="0"/>
          </a:p>
          <a:p>
            <a:r>
              <a:rPr lang="en-US" dirty="0">
                <a:latin typeface="Arial"/>
                <a:cs typeface="Arial"/>
              </a:rPr>
              <a:t>  First of all when you submit your job the maximum amount of credits that your job can cost will be computed. This is based on the number of CPU cores that you request, the number of requested GPUs , The type of the </a:t>
            </a:r>
            <a:r>
              <a:rPr lang="en-US" dirty="0" err="1">
                <a:latin typeface="Arial"/>
                <a:cs typeface="Arial"/>
              </a:rPr>
              <a:t>cpu</a:t>
            </a:r>
            <a:r>
              <a:rPr lang="en-US" dirty="0">
                <a:latin typeface="Arial"/>
                <a:cs typeface="Arial"/>
              </a:rPr>
              <a:t> and the requested wall time. </a:t>
            </a:r>
            <a:endParaRPr lang="en-US" dirty="0"/>
          </a:p>
          <a:p>
            <a:r>
              <a:rPr lang="en-US" dirty="0">
                <a:latin typeface="Arial"/>
                <a:cs typeface="Arial"/>
              </a:rPr>
              <a:t>  This gives the maximum amount of credits that will be used for this job. </a:t>
            </a:r>
            <a:endParaRPr lang="en-US" dirty="0"/>
          </a:p>
          <a:p>
            <a:r>
              <a:rPr lang="en-US" dirty="0">
                <a:latin typeface="Arial"/>
                <a:cs typeface="Arial"/>
              </a:rPr>
              <a:t>  Before the jobs get </a:t>
            </a:r>
            <a:r>
              <a:rPr lang="en-US" dirty="0" err="1">
                <a:latin typeface="Arial"/>
                <a:cs typeface="Arial"/>
              </a:rPr>
              <a:t>submittted</a:t>
            </a:r>
            <a:r>
              <a:rPr lang="en-US" dirty="0">
                <a:latin typeface="Arial"/>
                <a:cs typeface="Arial"/>
              </a:rPr>
              <a:t>, the system will check if there are enough credits available. This will take into account the current balance and the number of credits that are needed for any job that is currently running.</a:t>
            </a:r>
            <a:endParaRPr lang="en-US" dirty="0"/>
          </a:p>
          <a:p>
            <a:r>
              <a:rPr lang="en-US" dirty="0">
                <a:latin typeface="Arial"/>
                <a:cs typeface="Arial"/>
              </a:rPr>
              <a:t>  When the job is finished only the actual cost will be charged. So if you request three days wall time but your job is finished after one day you only will be charged for this one day of computation.</a:t>
            </a:r>
            <a:endParaRPr lang="en-US" dirty="0"/>
          </a:p>
          <a:p>
            <a:endParaRPr lang="en-US" dirty="0">
              <a:latin typeface="Arial"/>
              <a:cs typeface="Arial"/>
            </a:endParaRPr>
          </a:p>
          <a:p>
            <a:r>
              <a:rPr lang="en-US" dirty="0">
                <a:latin typeface="Arial"/>
                <a:cs typeface="Arial"/>
              </a:rPr>
              <a:t>With the </a:t>
            </a:r>
            <a:r>
              <a:rPr lang="en-US" dirty="0" err="1">
                <a:latin typeface="Arial"/>
                <a:cs typeface="Arial"/>
              </a:rPr>
              <a:t>sam</a:t>
            </a:r>
            <a:r>
              <a:rPr lang="en-US" dirty="0">
                <a:latin typeface="Arial"/>
                <a:cs typeface="Arial"/>
              </a:rPr>
              <a:t>-quote tool you can get a calculation of the credit cost, based on the specified parameters. </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128</a:t>
            </a:fld>
            <a:endParaRPr lang="nl-BE"/>
          </a:p>
        </p:txBody>
      </p:sp>
    </p:spTree>
    <p:extLst>
      <p:ext uri="{BB962C8B-B14F-4D97-AF65-F5344CB8AC3E}">
        <p14:creationId xmlns:p14="http://schemas.microsoft.com/office/powerpoint/2010/main" val="2913953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There are a number of commands that you can use to manage your credits. </a:t>
            </a:r>
            <a:endParaRPr lang="en-US" dirty="0"/>
          </a:p>
          <a:p>
            <a:r>
              <a:rPr lang="en-US" dirty="0">
                <a:latin typeface="Arial"/>
                <a:cs typeface="Arial"/>
              </a:rPr>
              <a:t>  One thing all the commands have in common that is that they start with </a:t>
            </a:r>
            <a:r>
              <a:rPr lang="en-US" dirty="0" err="1">
                <a:latin typeface="Arial"/>
                <a:cs typeface="Arial"/>
              </a:rPr>
              <a:t>sam</a:t>
            </a:r>
            <a:r>
              <a:rPr lang="en-US" dirty="0">
                <a:latin typeface="Arial"/>
                <a:cs typeface="Arial"/>
              </a:rPr>
              <a:t>-  </a:t>
            </a:r>
            <a:endParaRPr lang="en-US" dirty="0"/>
          </a:p>
          <a:p>
            <a:r>
              <a:rPr lang="en-US" dirty="0">
                <a:latin typeface="Arial"/>
                <a:cs typeface="Arial"/>
              </a:rPr>
              <a:t>  It is the abbreviation for "</a:t>
            </a:r>
            <a:r>
              <a:rPr lang="en-US" dirty="0" err="1">
                <a:latin typeface="Arial"/>
                <a:cs typeface="Arial"/>
              </a:rPr>
              <a:t>Slurm</a:t>
            </a:r>
            <a:r>
              <a:rPr lang="en-US" dirty="0">
                <a:latin typeface="Arial"/>
                <a:cs typeface="Arial"/>
              </a:rPr>
              <a:t> Accounting Manager" . These scripts </a:t>
            </a:r>
            <a:r>
              <a:rPr lang="en-US" dirty="0" err="1">
                <a:latin typeface="Arial"/>
                <a:cs typeface="Arial"/>
              </a:rPr>
              <a:t>wrapp</a:t>
            </a:r>
            <a:r>
              <a:rPr lang="en-US" dirty="0">
                <a:latin typeface="Arial"/>
                <a:cs typeface="Arial"/>
              </a:rPr>
              <a:t> standard </a:t>
            </a:r>
            <a:r>
              <a:rPr lang="en-US" dirty="0" err="1">
                <a:latin typeface="Arial"/>
                <a:cs typeface="Arial"/>
              </a:rPr>
              <a:t>slurm</a:t>
            </a:r>
            <a:r>
              <a:rPr lang="en-US" dirty="0">
                <a:latin typeface="Arial"/>
                <a:cs typeface="Arial"/>
              </a:rPr>
              <a:t> commands, but give you an easy to read output.</a:t>
            </a:r>
            <a:endParaRPr lang="en-US" dirty="0"/>
          </a:p>
          <a:p>
            <a:endParaRPr lang="en-US" dirty="0">
              <a:latin typeface="Arial"/>
              <a:cs typeface="Arial"/>
            </a:endParaRPr>
          </a:p>
          <a:p>
            <a:r>
              <a:rPr lang="en-US" dirty="0">
                <a:latin typeface="Arial"/>
                <a:cs typeface="Arial"/>
              </a:rPr>
              <a:t>  The first one is </a:t>
            </a:r>
            <a:r>
              <a:rPr lang="en-US" dirty="0" err="1">
                <a:latin typeface="Arial"/>
                <a:cs typeface="Arial"/>
              </a:rPr>
              <a:t>sam</a:t>
            </a:r>
            <a:r>
              <a:rPr lang="en-US" dirty="0">
                <a:latin typeface="Arial"/>
                <a:cs typeface="Arial"/>
              </a:rPr>
              <a:t>-balance. It will give you an overview of all your active projects and their status.  With the optional minus A you can query a specific account . </a:t>
            </a:r>
          </a:p>
          <a:p>
            <a:r>
              <a:rPr lang="en-US" dirty="0">
                <a:latin typeface="Arial"/>
                <a:cs typeface="Arial"/>
              </a:rPr>
              <a:t>In the overview The reserved column are credits of jobs that are still running and not yet have </a:t>
            </a:r>
            <a:r>
              <a:rPr lang="en-US" dirty="0" err="1">
                <a:latin typeface="Arial"/>
                <a:cs typeface="Arial"/>
              </a:rPr>
              <a:t>substracted</a:t>
            </a:r>
            <a:r>
              <a:rPr lang="en-US" dirty="0">
                <a:latin typeface="Arial"/>
                <a:cs typeface="Arial"/>
              </a:rPr>
              <a:t> from the account. The available column shows the effective amount of credits available to submit new jobs. </a:t>
            </a:r>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129</a:t>
            </a:fld>
            <a:endParaRPr lang="nl-BE"/>
          </a:p>
        </p:txBody>
      </p:sp>
    </p:spTree>
    <p:extLst>
      <p:ext uri="{BB962C8B-B14F-4D97-AF65-F5344CB8AC3E}">
        <p14:creationId xmlns:p14="http://schemas.microsoft.com/office/powerpoint/2010/main" val="327908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Another command which is very useful is the </a:t>
            </a:r>
            <a:r>
              <a:rPr lang="en-US" dirty="0" err="1">
                <a:latin typeface="Arial"/>
                <a:cs typeface="Arial"/>
              </a:rPr>
              <a:t>sam</a:t>
            </a:r>
            <a:r>
              <a:rPr lang="en-US" dirty="0">
                <a:latin typeface="Arial"/>
                <a:cs typeface="Arial"/>
              </a:rPr>
              <a:t>-list allocations, followed with minus A and the account name. The different deposits in this project will be shown, in this account and they all had a different deposit date.</a:t>
            </a:r>
            <a:endParaRPr lang="en-US" dirty="0"/>
          </a:p>
          <a:p>
            <a:endParaRPr lang="en-US"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130</a:t>
            </a:fld>
            <a:endParaRPr lang="nl-BE"/>
          </a:p>
        </p:txBody>
      </p:sp>
    </p:spTree>
    <p:extLst>
      <p:ext uri="{BB962C8B-B14F-4D97-AF65-F5344CB8AC3E}">
        <p14:creationId xmlns:p14="http://schemas.microsoft.com/office/powerpoint/2010/main" val="2286200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Sam-quota will give you an estimated of the amount of credits you need to run the job. You can run it by supplying a batch script or by adding specific SBATCH directives on the command line.</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131</a:t>
            </a:fld>
            <a:endParaRPr lang="nl-BE"/>
          </a:p>
        </p:txBody>
      </p:sp>
    </p:spTree>
    <p:extLst>
      <p:ext uri="{BB962C8B-B14F-4D97-AF65-F5344CB8AC3E}">
        <p14:creationId xmlns:p14="http://schemas.microsoft.com/office/powerpoint/2010/main" val="1790972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Sam-Statement will give you an overview off all jobs that you </a:t>
            </a:r>
            <a:r>
              <a:rPr lang="en-US" dirty="0" err="1">
                <a:latin typeface="Arial"/>
                <a:cs typeface="Arial"/>
              </a:rPr>
              <a:t>submitten</a:t>
            </a:r>
            <a:r>
              <a:rPr lang="en-US" dirty="0">
                <a:latin typeface="Arial"/>
                <a:cs typeface="Arial"/>
              </a:rPr>
              <a:t> in a specific time period. You will only see your own jobs, unless you have elevated rights on the project account. </a:t>
            </a:r>
            <a:endParaRPr lang="en-US" dirty="0"/>
          </a:p>
          <a:p>
            <a:endParaRPr lang="en-US" dirty="0">
              <a:latin typeface="Arial"/>
              <a:cs typeface="Arial"/>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132</a:t>
            </a:fld>
            <a:endParaRPr lang="nl-BE"/>
          </a:p>
        </p:txBody>
      </p:sp>
    </p:spTree>
    <p:extLst>
      <p:ext uri="{BB962C8B-B14F-4D97-AF65-F5344CB8AC3E}">
        <p14:creationId xmlns:p14="http://schemas.microsoft.com/office/powerpoint/2010/main" val="2888295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To summarize this is an overview of the different </a:t>
            </a:r>
            <a:r>
              <a:rPr lang="en-US" dirty="0" err="1">
                <a:latin typeface="Arial"/>
                <a:cs typeface="Arial"/>
              </a:rPr>
              <a:t>sam</a:t>
            </a:r>
            <a:r>
              <a:rPr lang="en-US" dirty="0">
                <a:latin typeface="Arial"/>
                <a:cs typeface="Arial"/>
              </a:rPr>
              <a:t> commands that are really useful for you so </a:t>
            </a:r>
          </a:p>
          <a:p>
            <a:r>
              <a:rPr lang="en-US" dirty="0" err="1">
                <a:latin typeface="Arial"/>
                <a:cs typeface="Arial"/>
              </a:rPr>
              <a:t>sam</a:t>
            </a:r>
            <a:r>
              <a:rPr lang="en-US" dirty="0">
                <a:latin typeface="Arial"/>
                <a:cs typeface="Arial"/>
              </a:rPr>
              <a:t>-balance to get an overview of the balance. </a:t>
            </a:r>
          </a:p>
          <a:p>
            <a:r>
              <a:rPr lang="en-US" dirty="0" err="1">
                <a:latin typeface="Arial"/>
                <a:cs typeface="Arial"/>
              </a:rPr>
              <a:t>sam</a:t>
            </a:r>
            <a:r>
              <a:rPr lang="en-US" dirty="0">
                <a:latin typeface="Arial"/>
                <a:cs typeface="Arial"/>
              </a:rPr>
              <a:t>-list allocations to have an overview of different deposits</a:t>
            </a:r>
          </a:p>
          <a:p>
            <a:r>
              <a:rPr lang="en-US" dirty="0">
                <a:latin typeface="Arial"/>
                <a:cs typeface="Arial"/>
              </a:rPr>
              <a:t>Sam-quote to get an estimation for the </a:t>
            </a:r>
            <a:r>
              <a:rPr lang="en-US" dirty="0" err="1">
                <a:latin typeface="Arial"/>
                <a:cs typeface="Arial"/>
              </a:rPr>
              <a:t>amut</a:t>
            </a:r>
            <a:r>
              <a:rPr lang="en-US" dirty="0">
                <a:latin typeface="Arial"/>
                <a:cs typeface="Arial"/>
              </a:rPr>
              <a:t> of credits that you need to run a job</a:t>
            </a:r>
          </a:p>
          <a:p>
            <a:r>
              <a:rPr lang="en-US" dirty="0">
                <a:latin typeface="Arial"/>
                <a:cs typeface="Arial"/>
              </a:rPr>
              <a:t>Sas-statement to </a:t>
            </a:r>
            <a:r>
              <a:rPr lang="en-US" dirty="0" err="1">
                <a:latin typeface="Arial"/>
                <a:cs typeface="Arial"/>
              </a:rPr>
              <a:t>giveyou</a:t>
            </a:r>
            <a:r>
              <a:rPr lang="en-US" dirty="0">
                <a:latin typeface="Arial"/>
                <a:cs typeface="Arial"/>
              </a:rPr>
              <a:t> a detailed overview of jobs that have run in a specific time window.</a:t>
            </a:r>
          </a:p>
          <a:p>
            <a:endParaRPr lang="en-US" dirty="0">
              <a:latin typeface="Arial"/>
              <a:cs typeface="Arial"/>
            </a:endParaRPr>
          </a:p>
          <a:p>
            <a:r>
              <a:rPr lang="en-US" dirty="0">
                <a:latin typeface="Arial"/>
                <a:cs typeface="Arial"/>
              </a:rPr>
              <a:t>This completes the basic information about the credit system. There are other things to tell but this is outside the scope of </a:t>
            </a:r>
            <a:r>
              <a:rPr lang="en-US" dirty="0" err="1">
                <a:latin typeface="Arial"/>
                <a:cs typeface="Arial"/>
              </a:rPr>
              <a:t>th</a:t>
            </a:r>
            <a:r>
              <a:rPr lang="en-US" dirty="0">
                <a:latin typeface="Arial"/>
                <a:cs typeface="Arial"/>
              </a:rPr>
              <a:t> </a:t>
            </a:r>
            <a:r>
              <a:rPr lang="en-US" dirty="0" err="1">
                <a:latin typeface="Arial"/>
                <a:cs typeface="Arial"/>
              </a:rPr>
              <a:t>eintroduction</a:t>
            </a:r>
            <a:r>
              <a:rPr lang="en-US" dirty="0">
                <a:latin typeface="Arial"/>
                <a:cs typeface="Arial"/>
              </a:rPr>
              <a:t>. If you have specific questions just don't hesitate to ask them in the follow-up online session or just send them to your service desk email address.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17C257C2-8D60-4760-88CB-024AF3EEC641}" type="slidenum">
              <a:rPr lang="nl-BE" smtClean="0"/>
              <a:pPr/>
              <a:t>133</a:t>
            </a:fld>
            <a:endParaRPr lang="nl-BE"/>
          </a:p>
        </p:txBody>
      </p:sp>
    </p:spTree>
    <p:extLst>
      <p:ext uri="{BB962C8B-B14F-4D97-AF65-F5344CB8AC3E}">
        <p14:creationId xmlns:p14="http://schemas.microsoft.com/office/powerpoint/2010/main" val="3305334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134</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140</a:t>
            </a:fld>
            <a:endParaRPr lang="en-US"/>
          </a:p>
        </p:txBody>
      </p:sp>
    </p:spTree>
    <p:extLst>
      <p:ext uri="{BB962C8B-B14F-4D97-AF65-F5344CB8AC3E}">
        <p14:creationId xmlns:p14="http://schemas.microsoft.com/office/powerpoint/2010/main" val="22774482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151</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159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3545313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172</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173</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174</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176</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178</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187</a:t>
            </a:fld>
            <a:endParaRPr lang="en-US"/>
          </a:p>
        </p:txBody>
      </p:sp>
    </p:spTree>
    <p:extLst>
      <p:ext uri="{BB962C8B-B14F-4D97-AF65-F5344CB8AC3E}">
        <p14:creationId xmlns:p14="http://schemas.microsoft.com/office/powerpoint/2010/main" val="21376156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196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792FB45-5863-49D1-8926-D42AE452AB79}" type="slidenum">
              <a:rPr lang="en-US" smtClean="0"/>
              <a:t>197</a:t>
            </a:fld>
            <a:endParaRPr lang="en-US"/>
          </a:p>
        </p:txBody>
      </p:sp>
    </p:spTree>
    <p:extLst>
      <p:ext uri="{BB962C8B-B14F-4D97-AF65-F5344CB8AC3E}">
        <p14:creationId xmlns:p14="http://schemas.microsoft.com/office/powerpoint/2010/main" val="2755807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198</a:t>
            </a:fld>
            <a:endParaRPr lang="en-US"/>
          </a:p>
        </p:txBody>
      </p:sp>
    </p:spTree>
    <p:extLst>
      <p:ext uri="{BB962C8B-B14F-4D97-AF65-F5344CB8AC3E}">
        <p14:creationId xmlns:p14="http://schemas.microsoft.com/office/powerpoint/2010/main" val="40948371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199</a:t>
            </a:fld>
            <a:endParaRPr lang="en-US"/>
          </a:p>
        </p:txBody>
      </p:sp>
    </p:spTree>
    <p:extLst>
      <p:ext uri="{BB962C8B-B14F-4D97-AF65-F5344CB8AC3E}">
        <p14:creationId xmlns:p14="http://schemas.microsoft.com/office/powerpoint/2010/main" val="136530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92FB45-5863-49D1-8926-D42AE452AB79}" type="slidenum">
              <a:rPr lang="en-US" smtClean="0"/>
              <a:t>203</a:t>
            </a:fld>
            <a:endParaRPr lang="en-US"/>
          </a:p>
        </p:txBody>
      </p:sp>
    </p:spTree>
    <p:extLst>
      <p:ext uri="{BB962C8B-B14F-4D97-AF65-F5344CB8AC3E}">
        <p14:creationId xmlns:p14="http://schemas.microsoft.com/office/powerpoint/2010/main" val="144637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a:t>
            </a:fld>
            <a:endParaRPr lang="en-US"/>
          </a:p>
        </p:txBody>
      </p:sp>
    </p:spTree>
    <p:extLst>
      <p:ext uri="{BB962C8B-B14F-4D97-AF65-F5344CB8AC3E}">
        <p14:creationId xmlns:p14="http://schemas.microsoft.com/office/powerpoint/2010/main" val="3202171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9/22/2025</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22/09/2025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070039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9/22/2025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dirty="0"/>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9/22/2025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9/22/2025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9/22/2025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22/09/2025</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3068303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22/09/2025</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23993673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1" r:id="rId12"/>
    <p:sldLayoutId id="2147483776"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8" r:id="rId5"/>
    <p:sldLayoutId id="21474837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9/22/2025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7" r:id="rId12"/>
    <p:sldLayoutId id="21474837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34.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33.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english-version/hpc_vsc_page"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hyperlink" Target="http://www.thegeekstuff.com/2010/04/unix-tar-command-examples/" TargetMode="Externa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www.thegeekstuff.com/2010/01/15-practical-unix-linux-top-command-examples/" TargetMode="Externa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hyperlink" Target="https://icts.kuleuven.be/sc/english/research/HPC" TargetMode="Externa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hyperlink" Target="https://icts.kuleuven.be/sc/english/research/HPC" TargetMode="Externa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89.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2.png"/></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0.xml"/><Relationship Id="rId16"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hyperlink" Target="https://ondemand.hpc.kuleuven.be/"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56.png"/></Relationships>
</file>

<file path=ppt/slides/_rels/slide1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hyperlink" Target="https://docs.vscentrum.be/leuven/services/openondemand.html#jupyter-lab"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hyperlink" Target="https://repo.continuum.io/miniconda/Miniconda3-latest-Linux-x86_64.sh"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3.png"/></Relationships>
</file>

<file path=ppt/slides/_rels/slide1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1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python_package_management.html?highlight=conda"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hyperlink" Target="https://vlaams-supercomputing-centrum-vscdocumentation.readthedocs-hosted.com/en/latest/software/r_package_management.html?highlight=conda" TargetMode="External"/></Relationships>
</file>

<file path=ppt/slides/_rels/slide1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6.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63.xml"/><Relationship Id="rId1" Type="http://schemas.openxmlformats.org/officeDocument/2006/relationships/slideLayout" Target="../slideLayouts/slideLayout31.xml"/><Relationship Id="rId4" Type="http://schemas.openxmlformats.org/officeDocument/2006/relationships/hyperlink" Target="http://www.gnu.org/software/bash/manual/bashref.html#Controlling-the-Prompt"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1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123.png"/><Relationship Id="rId4" Type="http://schemas.openxmlformats.org/officeDocument/2006/relationships/image" Target="../media/image12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31.xml"/><Relationship Id="rId4" Type="http://schemas.openxmlformats.org/officeDocument/2006/relationships/hyperlink" Target="http://www.ondemand.hpc.kuleuven.be/"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2.xml"/><Relationship Id="rId6" Type="http://schemas.openxmlformats.org/officeDocument/2006/relationships/hyperlink" Target="http://status.vscentrum.be/" TargetMode="External"/><Relationship Id="rId5" Type="http://schemas.openxmlformats.org/officeDocument/2006/relationships/hyperlink" Target="https://www.vscentrum.be/vsctraining" TargetMode="External"/><Relationship Id="rId4" Type="http://schemas.openxmlformats.org/officeDocument/2006/relationships/hyperlink" Target="http://www.vscentrum.be/"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2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25.png"/><Relationship Id="rId1" Type="http://schemas.openxmlformats.org/officeDocument/2006/relationships/slideLayout" Target="../slideLayouts/slideLayout21.xml"/></Relationships>
</file>

<file path=ppt/slides/_rels/slide2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56.png"/><Relationship Id="rId1" Type="http://schemas.openxmlformats.org/officeDocument/2006/relationships/slideLayout" Target="../slideLayouts/slideLayout21.xml"/><Relationship Id="rId5" Type="http://schemas.openxmlformats.org/officeDocument/2006/relationships/image" Target="../media/image130.png"/><Relationship Id="rId4" Type="http://schemas.openxmlformats.org/officeDocument/2006/relationships/image" Target="../media/image129.png"/></Relationships>
</file>

<file path=ppt/slides/_rels/slide2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31.png"/><Relationship Id="rId1" Type="http://schemas.openxmlformats.org/officeDocument/2006/relationships/slideLayout" Target="../slideLayouts/slideLayout21.xml"/><Relationship Id="rId4" Type="http://schemas.openxmlformats.org/officeDocument/2006/relationships/image" Target="../media/image128.png"/></Relationships>
</file>

<file path=ppt/slides/_rels/slide2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vscentrum.be/access/how_to_create_manage_vsc_groups.html"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onderzoeksgegevens/HPC"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1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2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213.xml.rels><?xml version="1.0" encoding="UTF-8" standalone="yes"?>
<Relationships xmlns="http://schemas.openxmlformats.org/package/2006/relationships"><Relationship Id="rId3" Type="http://schemas.openxmlformats.org/officeDocument/2006/relationships/hyperlink" Target="https://people.sc.fsu.edu/~jburkardt/data/netcdf/simple_xy.nc" TargetMode="External"/><Relationship Id="rId2" Type="http://schemas.openxmlformats.org/officeDocument/2006/relationships/hyperlink" Target="https://people.sc.fsu.edu/~jburkardt/data/netcdf/netcdf.html" TargetMode="External"/><Relationship Id="rId1" Type="http://schemas.openxmlformats.org/officeDocument/2006/relationships/slideLayout" Target="../slideLayouts/slideLayout21.xml"/><Relationship Id="rId4" Type="http://schemas.openxmlformats.org/officeDocument/2006/relationships/image" Target="../media/image136.png"/></Relationships>
</file>

<file path=ppt/slides/_rels/slide22.xml.rels><?xml version="1.0" encoding="UTF-8" standalone="yes"?>
<Relationships xmlns="http://schemas.openxmlformats.org/package/2006/relationships"><Relationship Id="rId3" Type="http://schemas.openxmlformats.org/officeDocument/2006/relationships/hyperlink" Target="https://admin.kuleuven.be/icts/onderzoek/hpc/hpc-storage"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icts.kuleuven.be/sc/english/research/HPC"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hyperlink" Target="https://docs.vscentrum.be/access/ssh_config.html" TargetMode="External"/><Relationship Id="rId3" Type="http://schemas.openxmlformats.org/officeDocument/2006/relationships/hyperlink" Target="https://docs.vscentrum.be/access/text_mode_access_using_putty.html" TargetMode="External"/><Relationship Id="rId7" Type="http://schemas.openxmlformats.org/officeDocument/2006/relationships/hyperlink" Target="https://docs.vscentrum.be/access/using_ssh_agent.html" TargetMode="Externa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hyperlink" Target="https://docs.vscentrum.be/access/generating_keys.html" TargetMode="External"/><Relationship Id="rId5" Type="http://schemas.openxmlformats.org/officeDocument/2006/relationships/hyperlink" Target="https://docs.vscentrum.be/access/nx_start_guide.html#nx-start-guide" TargetMode="External"/><Relationship Id="rId4" Type="http://schemas.openxmlformats.org/officeDocument/2006/relationships/hyperlink" Target="https://docs.vscentrum.be/access/access_using_mobaxterm.html" TargetMode="External"/><Relationship Id="rId9" Type="http://schemas.openxmlformats.org/officeDocument/2006/relationships/hyperlink" Target="https://ondemand.hpc.kuleuven.b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eg"/><Relationship Id="rId1" Type="http://schemas.microsoft.com/office/2007/relationships/media" Target="../media/media1.mpe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www.pathname.com/fh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thegeekstuff.com/2009/07/linux-ls-command-example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5.jpe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www.thegeekstuff.com/2009/07/top-5-best-linux-text-editors/"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s://upload.wikimedia.org/wikipedia/commons/d/d2/Learning_the_vi_Editor.pdf"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ftp://ftp.vim.org/pub/vim/doc/book/vimbook-OPL.pdf"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spcBef>
                <a:spcPts val="0"/>
              </a:spcBef>
            </a:pPr>
            <a:r>
              <a:rPr lang="en-US" sz="2100" dirty="0"/>
              <a:t>ICTS KU Leuven</a:t>
            </a:r>
            <a:br>
              <a:rPr lang="en-US" sz="2100" dirty="0"/>
            </a:br>
            <a:r>
              <a:rPr lang="en-US" dirty="0"/>
              <a:t>VSC staff:</a:t>
            </a:r>
            <a:br>
              <a:rPr lang="en-US" dirty="0"/>
            </a:br>
            <a:r>
              <a:rPr lang="en-US" dirty="0"/>
              <a:t>	Mag Selwa</a:t>
            </a:r>
            <a:br>
              <a:rPr lang="en-US" dirty="0"/>
            </a:br>
            <a:r>
              <a:rPr lang="en-US" dirty="0"/>
              <a:t>             Ehsan Moravveji</a:t>
            </a:r>
          </a:p>
          <a:p>
            <a:pPr algn="l">
              <a:spcBef>
                <a:spcPts val="0"/>
              </a:spcBef>
            </a:pPr>
            <a:r>
              <a:rPr lang="en-US"/>
              <a:t>             Wouter </a:t>
            </a:r>
            <a:r>
              <a:rPr lang="en-US" dirty="0"/>
              <a:t>van Assche</a:t>
            </a:r>
            <a:br>
              <a:rPr lang="en-US" dirty="0"/>
            </a:br>
            <a:r>
              <a:rPr lang="en-US" dirty="0"/>
              <a:t>	Geert Jan Bex (</a:t>
            </a:r>
            <a:r>
              <a:rPr lang="en-US" dirty="0" err="1"/>
              <a:t>UHasselt</a:t>
            </a:r>
            <a:r>
              <a:rPr lang="en-US" dirty="0"/>
              <a:t>)</a:t>
            </a:r>
            <a:br>
              <a:rPr lang="en-US" dirty="0"/>
            </a:br>
            <a:r>
              <a:rPr lang="en-US" dirty="0"/>
              <a:t>	Jan Ooghe</a:t>
            </a:r>
          </a:p>
        </p:txBody>
      </p:sp>
      <p:pic>
        <p:nvPicPr>
          <p:cNvPr id="5" name="Picture 4" descr="A qr code with a dinosaur&#10;&#10;AI-generated content may be incorrect.">
            <a:extLst>
              <a:ext uri="{FF2B5EF4-FFF2-40B4-BE49-F238E27FC236}">
                <a16:creationId xmlns:a16="http://schemas.microsoft.com/office/drawing/2014/main" id="{9BD22421-2FEE-F442-D059-2B99085C1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179" y="3789040"/>
            <a:ext cx="2459608" cy="2459608"/>
          </a:xfrm>
          <a:prstGeom prst="rect">
            <a:avLst/>
          </a:prstGeom>
        </p:spPr>
      </p:pic>
    </p:spTree>
    <p:extLst>
      <p:ext uri="{BB962C8B-B14F-4D97-AF65-F5344CB8AC3E}">
        <p14:creationId xmlns:p14="http://schemas.microsoft.com/office/powerpoint/2010/main" val="25179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042" y="1400055"/>
            <a:ext cx="7322128" cy="4401205"/>
          </a:xfrm>
          <a:prstGeom prst="rect">
            <a:avLst/>
          </a:prstGeom>
          <a:noFill/>
          <a:ln w="19050">
            <a:solidFill>
              <a:schemeClr val="accent1"/>
            </a:solidFill>
          </a:ln>
        </p:spPr>
        <p:txBody>
          <a:bodyPr wrap="square" rtlCol="0">
            <a:spAutoFit/>
          </a:bodyPr>
          <a:lstStyle/>
          <a:p>
            <a:pPr marL="324000" indent="-324000">
              <a:buClr>
                <a:srgbClr val="DB6C30"/>
              </a:buClr>
              <a:buFont typeface="Wingdings" panose="05000000000000000000" pitchFamily="2" charset="2"/>
              <a:buChar char="q"/>
            </a:pPr>
            <a:r>
              <a:rPr lang="en-US" sz="2000" dirty="0"/>
              <a:t>(Optional) 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324000" indent="-324000">
              <a:buClr>
                <a:srgbClr val="DB6C30"/>
              </a:buClr>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324000" indent="-324000">
              <a:buClr>
                <a:srgbClr val="DB6C30"/>
              </a:buClr>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324000" indent="-324000">
              <a:buClr>
                <a:srgbClr val="DB6C30"/>
              </a:buClr>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324000" indent="-324000">
              <a:buClr>
                <a:srgbClr val="DB6C30"/>
              </a:buClr>
              <a:buFont typeface="Wingdings" panose="05000000000000000000" pitchFamily="2" charset="2"/>
              <a:buChar char="q"/>
            </a:pPr>
            <a:r>
              <a:rPr lang="en-US" sz="2000" dirty="0"/>
              <a:t>Extra storage requests</a:t>
            </a:r>
            <a:br>
              <a:rPr lang="en-US" sz="2000" dirty="0"/>
            </a:br>
            <a:r>
              <a:rPr lang="en-US" sz="2000" dirty="0"/>
              <a:t>Scratch extension: free of charge</a:t>
            </a:r>
          </a:p>
          <a:p>
            <a:pPr marL="324000" indent="-324000">
              <a:buClr>
                <a:srgbClr val="DB6C30"/>
              </a:buClr>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
        <p:nvSpPr>
          <p:cNvPr id="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10</a:t>
            </a:fld>
            <a:endParaRPr lang="nl-BE" sz="900" dirty="0">
              <a:solidFill>
                <a:schemeClr val="bg1"/>
              </a:solidFill>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Become a VSC user</a:t>
            </a:r>
          </a:p>
        </p:txBody>
      </p:sp>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txBox="1">
            <a:spLocks noGrp="1"/>
          </p:cNvSpPr>
          <p:nvPr>
            <p:ph type="title"/>
          </p:nvPr>
        </p:nvSpPr>
        <p:spPr/>
        <p:txBody>
          <a:bodyPr/>
          <a:lstStyle/>
          <a:p>
            <a:r>
              <a:rPr lang="nl-BE"/>
              <a:t>The grep command</a:t>
            </a:r>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latin typeface="+mj-lt"/>
              </a:rPr>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latin typeface="+mj-lt"/>
              </a:rPr>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latin typeface="+mj-lt"/>
              </a:rPr>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latin typeface="+mj-lt"/>
              </a:rPr>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latin typeface="+mj-lt"/>
              </a:rPr>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100</a:t>
            </a:fld>
            <a:endParaRPr lang="nl-NL"/>
          </a:p>
        </p:txBody>
      </p:sp>
    </p:spTree>
    <p:extLst>
      <p:ext uri="{BB962C8B-B14F-4D97-AF65-F5344CB8AC3E}">
        <p14:creationId xmlns:p14="http://schemas.microsoft.com/office/powerpoint/2010/main" val="306513814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wget</a:t>
            </a:r>
            <a:endParaRPr lang="nl-BE" dirty="0"/>
          </a:p>
        </p:txBody>
      </p:sp>
      <p:sp>
        <p:nvSpPr>
          <p:cNvPr id="3" name="Content Placeholder 2"/>
          <p:cNvSpPr>
            <a:spLocks noGrp="1"/>
          </p:cNvSpPr>
          <p:nvPr>
            <p:ph idx="1"/>
          </p:nvPr>
        </p:nvSpPr>
        <p:spPr/>
        <p:txBody>
          <a:bodyPr/>
          <a:lstStyle/>
          <a:p>
            <a:pPr lvl="0"/>
            <a:r>
              <a:rPr lang="en-US" dirty="0"/>
              <a:t>Instead of downloading files from your browser, 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-r -np http://www.xml.com/ldd/chapter/book/</a:t>
            </a:r>
            <a:br>
              <a:rPr lang="en-US" sz="1800" dirty="0">
                <a:latin typeface="Courier New" pitchFamily="49" charset="0"/>
                <a:cs typeface="Courier New" pitchFamily="49" charset="0"/>
              </a:rPr>
            </a:br>
            <a:r>
              <a:rPr lang="en-US" sz="2000" dirty="0">
                <a:latin typeface="Arial" pitchFamily="34" charset="0"/>
                <a:cs typeface="Arial" pitchFamily="34" charset="0"/>
              </a:rPr>
              <a:t>Recursively downloads an on-line book for off-line access.</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err="1">
                <a:latin typeface="Arial" pitchFamily="34" charset="0"/>
                <a:cs typeface="Arial" pitchFamily="34" charset="0"/>
              </a:rPr>
              <a:t>np</a:t>
            </a:r>
            <a:r>
              <a:rPr lang="en-US" sz="2000" dirty="0">
                <a:latin typeface="Arial" pitchFamily="34" charset="0"/>
                <a:cs typeface="Arial" pitchFamily="34" charset="0"/>
              </a:rPr>
              <a:t>: "no-parent". Only follows links in the current directory.</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2500766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2243138" y="311226"/>
            <a:ext cx="7920000" cy="45704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kern="1200" dirty="0">
                <a:cs typeface="Arial" pitchFamily="34" charset="0"/>
              </a:rPr>
              <a:t>Measuring disk usage</a:t>
            </a:r>
          </a:p>
        </p:txBody>
      </p:sp>
      <p:sp>
        <p:nvSpPr>
          <p:cNvPr id="3" name="Tijdelijke aanduiding voor inhoud 2"/>
          <p:cNvSpPr txBox="1">
            <a:spLocks noGrp="1"/>
          </p:cNvSpPr>
          <p:nvPr>
            <p:ph idx="1"/>
          </p:nvPr>
        </p:nvSpPr>
        <p:spPr>
          <a:xfrm>
            <a:off x="479376" y="1440000"/>
            <a:ext cx="10801200" cy="30603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354013" indent="-354013"/>
            <a:r>
              <a:rPr lang="en-US" sz="2600" dirty="0">
                <a:latin typeface="Courier New" pitchFamily="49" charset="0"/>
                <a:cs typeface="Courier New" pitchFamily="49" charset="0"/>
              </a:rPr>
              <a:t>$</a:t>
            </a:r>
            <a:r>
              <a:rPr lang="pl-PL" sz="2600" dirty="0">
                <a:latin typeface="Courier New" pitchFamily="49" charset="0"/>
                <a:cs typeface="Courier New" pitchFamily="49" charset="0"/>
              </a:rPr>
              <a:t> </a:t>
            </a:r>
            <a:r>
              <a:rPr lang="en-US" sz="2600" dirty="0">
                <a:latin typeface="Courier New" pitchFamily="49" charset="0"/>
                <a:cs typeface="Courier New" pitchFamily="49" charset="0"/>
              </a:rPr>
              <a:t>du -h &lt;file&gt; </a:t>
            </a:r>
            <a:br>
              <a:rPr lang="en-US" sz="2600" b="1" dirty="0">
                <a:latin typeface="Arial" pitchFamily="34" charset="0"/>
                <a:cs typeface="Arial" pitchFamily="34" charset="0"/>
              </a:rPr>
            </a:br>
            <a:r>
              <a:rPr lang="en-US" sz="2600" dirty="0">
                <a:latin typeface="Arial" pitchFamily="34" charset="0"/>
                <a:cs typeface="Arial" pitchFamily="34" charset="0"/>
              </a:rPr>
              <a:t>-h: returns size on disk of the given file, in </a:t>
            </a:r>
            <a:r>
              <a:rPr lang="en-US" sz="2600" u="sng" dirty="0">
                <a:latin typeface="Arial" pitchFamily="34" charset="0"/>
                <a:cs typeface="Arial" pitchFamily="34" charset="0"/>
              </a:rPr>
              <a:t>h</a:t>
            </a:r>
            <a:r>
              <a:rPr lang="en-US" sz="2600" dirty="0">
                <a:latin typeface="Arial" pitchFamily="34" charset="0"/>
                <a:cs typeface="Arial" pitchFamily="34" charset="0"/>
              </a:rPr>
              <a:t>uman readable format: K (kilobytes), M (megabytes) or G (gigabytes), </a:t>
            </a:r>
            <a:br>
              <a:rPr lang="en-US" sz="2600" dirty="0">
                <a:latin typeface="Arial" pitchFamily="34" charset="0"/>
                <a:cs typeface="Arial" pitchFamily="34" charset="0"/>
              </a:rPr>
            </a:br>
            <a:r>
              <a:rPr lang="en-US" sz="2600" dirty="0">
                <a:latin typeface="Arial" pitchFamily="34" charset="0"/>
                <a:cs typeface="Arial" pitchFamily="34" charset="0"/>
              </a:rPr>
              <a:t>Without -h, du returns the raw number of disk blocks used by the file (hard to read).</a:t>
            </a:r>
            <a:br>
              <a:rPr lang="en-US" sz="2600" dirty="0">
                <a:latin typeface="Arial" pitchFamily="34" charset="0"/>
                <a:cs typeface="Arial" pitchFamily="34" charset="0"/>
              </a:rPr>
            </a:br>
            <a:r>
              <a:rPr lang="en-US" sz="2600" dirty="0">
                <a:latin typeface="Arial" pitchFamily="34" charset="0"/>
                <a:cs typeface="Arial" pitchFamily="34" charset="0"/>
              </a:rPr>
              <a:t>Note that the -h option only exists in GNU </a:t>
            </a:r>
            <a:r>
              <a:rPr lang="en-US" sz="2600" dirty="0" err="1">
                <a:latin typeface="Arial" pitchFamily="34" charset="0"/>
                <a:cs typeface="Arial" pitchFamily="34" charset="0"/>
              </a:rPr>
              <a:t>du.</a:t>
            </a:r>
            <a:endParaRPr lang="en-US" sz="2600" dirty="0">
              <a:latin typeface="Arial" pitchFamily="34" charset="0"/>
              <a:cs typeface="Arial" pitchFamily="34" charset="0"/>
            </a:endParaRPr>
          </a:p>
          <a:p>
            <a:pPr marL="354013" indent="-354013"/>
            <a:r>
              <a:rPr lang="en-US" sz="2600" dirty="0">
                <a:latin typeface="Courier New" pitchFamily="49" charset="0"/>
                <a:cs typeface="Courier New" pitchFamily="49" charset="0"/>
              </a:rPr>
              <a:t>$</a:t>
            </a:r>
            <a:r>
              <a:rPr lang="pl-PL" sz="2600" dirty="0">
                <a:latin typeface="Courier New" pitchFamily="49" charset="0"/>
                <a:cs typeface="Courier New" pitchFamily="49" charset="0"/>
              </a:rPr>
              <a:t> </a:t>
            </a:r>
            <a:r>
              <a:rPr lang="en-US" sz="2600" dirty="0">
                <a:latin typeface="Courier New" pitchFamily="49" charset="0"/>
                <a:cs typeface="Courier New" pitchFamily="49" charset="0"/>
              </a:rPr>
              <a:t>du -</a:t>
            </a:r>
            <a:r>
              <a:rPr lang="en-US" sz="2600" dirty="0" err="1">
                <a:latin typeface="Courier New" pitchFamily="49" charset="0"/>
                <a:cs typeface="Courier New" pitchFamily="49" charset="0"/>
              </a:rPr>
              <a:t>sh</a:t>
            </a:r>
            <a:r>
              <a:rPr lang="en-US" sz="2600" dirty="0">
                <a:latin typeface="Courier New" pitchFamily="49" charset="0"/>
                <a:cs typeface="Courier New" pitchFamily="49" charset="0"/>
              </a:rPr>
              <a:t> &lt;dir&gt;</a:t>
            </a:r>
            <a:br>
              <a:rPr lang="en-US" sz="2600" dirty="0">
                <a:latin typeface="Arial" pitchFamily="34" charset="0"/>
                <a:cs typeface="Arial" pitchFamily="34" charset="0"/>
              </a:rPr>
            </a:br>
            <a:r>
              <a:rPr lang="en-US" sz="2600" dirty="0">
                <a:latin typeface="Arial" pitchFamily="34" charset="0"/>
                <a:cs typeface="Arial" pitchFamily="34" charset="0"/>
              </a:rPr>
              <a:t>-s: returns the </a:t>
            </a:r>
            <a:r>
              <a:rPr lang="en-US" sz="2600" u="sng" dirty="0">
                <a:latin typeface="Arial" pitchFamily="34" charset="0"/>
                <a:cs typeface="Arial" pitchFamily="34" charset="0"/>
              </a:rPr>
              <a:t>s</a:t>
            </a:r>
            <a:r>
              <a:rPr lang="en-US" sz="2600" dirty="0">
                <a:latin typeface="Arial" pitchFamily="34" charset="0"/>
                <a:cs typeface="Arial" pitchFamily="34" charset="0"/>
              </a:rPr>
              <a:t>um of disk usage of all the files in the given directory.</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188600649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a:t>File Archiving: tar</a:t>
            </a:r>
          </a:p>
        </p:txBody>
      </p:sp>
      <p:sp>
        <p:nvSpPr>
          <p:cNvPr id="48131" name="Rectangle 3"/>
          <p:cNvSpPr>
            <a:spLocks noGrp="1" noChangeArrowheads="1"/>
          </p:cNvSpPr>
          <p:nvPr>
            <p:ph type="body" idx="1"/>
          </p:nvPr>
        </p:nvSpPr>
        <p:spPr/>
        <p:txBody>
          <a:bodyPr/>
          <a:lstStyle/>
          <a:p>
            <a:pPr eaLnBrk="1" hangingPunct="1"/>
            <a:r>
              <a:rPr lang="en-US" sz="2400" dirty="0"/>
              <a:t>Saves and restores multiple files to/from a single file. Directories followed recursively.</a:t>
            </a:r>
          </a:p>
          <a:p>
            <a:pPr eaLnBrk="1" hangingPunct="1"/>
            <a:r>
              <a:rPr lang="en-US" sz="2400" dirty="0"/>
              <a:t>Format: </a:t>
            </a:r>
          </a:p>
          <a:p>
            <a:pPr lvl="1" eaLnBrk="1" hangingPunct="1"/>
            <a:r>
              <a:rPr lang="en-US" sz="2400" dirty="0">
                <a:latin typeface="Courier New" pitchFamily="49" charset="0"/>
                <a:cs typeface="Courier New" pitchFamily="49" charset="0"/>
              </a:rPr>
              <a:t>$ tar [options] [</a:t>
            </a:r>
            <a:r>
              <a:rPr lang="en-US" sz="2400" dirty="0" err="1">
                <a:latin typeface="Courier New" pitchFamily="49" charset="0"/>
                <a:cs typeface="Courier New" pitchFamily="49" charset="0"/>
              </a:rPr>
              <a:t>options_values</a:t>
            </a:r>
            <a:r>
              <a:rPr lang="en-US" sz="2400" dirty="0">
                <a:latin typeface="Courier New" pitchFamily="49" charset="0"/>
                <a:cs typeface="Courier New" pitchFamily="49" charset="0"/>
              </a:rPr>
              <a:t>] [files]</a:t>
            </a:r>
          </a:p>
          <a:p>
            <a:pPr lvl="1"/>
            <a:endParaRPr lang="en-US" sz="2400" dirty="0"/>
          </a:p>
          <a:p>
            <a:pPr lvl="1"/>
            <a:r>
              <a:rPr lang="en-US" sz="2400" dirty="0"/>
              <a:t>c – create a new archive</a:t>
            </a:r>
          </a:p>
          <a:p>
            <a:pPr lvl="1"/>
            <a:r>
              <a:rPr lang="en-US" sz="2400" dirty="0"/>
              <a:t>v – verbosely list files which are processed.</a:t>
            </a:r>
          </a:p>
          <a:p>
            <a:pPr lvl="1"/>
            <a:r>
              <a:rPr lang="en-US" sz="2400" dirty="0"/>
              <a:t>f – following is the archive file name</a:t>
            </a:r>
          </a:p>
          <a:p>
            <a:pPr lvl="1"/>
            <a:r>
              <a:rPr lang="en-US" sz="2400" dirty="0"/>
              <a:t>z – filter the archive through </a:t>
            </a:r>
            <a:r>
              <a:rPr lang="en-US" sz="2400" dirty="0" err="1"/>
              <a:t>gzip</a:t>
            </a:r>
            <a:r>
              <a:rPr lang="pl-PL" sz="2400" dirty="0"/>
              <a:t> (</a:t>
            </a:r>
            <a:r>
              <a:rPr lang="pl-PL" sz="2400" dirty="0" err="1"/>
              <a:t>compress</a:t>
            </a:r>
            <a:r>
              <a:rPr lang="pl-PL" sz="2400" dirty="0"/>
              <a:t>)</a:t>
            </a:r>
            <a:endParaRPr lang="en-US" sz="2400" dirty="0"/>
          </a:p>
          <a:p>
            <a:pPr lvl="1"/>
            <a:r>
              <a:rPr lang="en-US" sz="2400" dirty="0"/>
              <a:t>x – extract files from archive</a:t>
            </a:r>
            <a:endParaRPr lang="pl-PL" sz="2400" dirty="0"/>
          </a:p>
          <a:p>
            <a:pPr lvl="1"/>
            <a:r>
              <a:rPr lang="pl-PL" sz="2400" dirty="0"/>
              <a:t>j - </a:t>
            </a:r>
            <a:r>
              <a:rPr lang="en-US" sz="2400" dirty="0"/>
              <a:t>filter the archive through </a:t>
            </a:r>
            <a:r>
              <a:rPr lang="pl-PL" sz="2400" dirty="0"/>
              <a:t>b</a:t>
            </a:r>
            <a:r>
              <a:rPr lang="en-US" sz="2400" dirty="0"/>
              <a:t>zip</a:t>
            </a:r>
            <a:r>
              <a:rPr lang="pl-PL" sz="2400" dirty="0"/>
              <a:t> (</a:t>
            </a:r>
            <a:r>
              <a:rPr lang="pl-PL" sz="2400" dirty="0" err="1"/>
              <a:t>compress</a:t>
            </a:r>
            <a:r>
              <a:rPr lang="pl-PL" sz="2400" dirty="0"/>
              <a:t>)</a:t>
            </a:r>
            <a:endParaRPr lang="en-US" sz="2400" dirty="0"/>
          </a:p>
          <a:p>
            <a:pPr lvl="1"/>
            <a:endParaRPr lang="en-US" sz="2400" dirty="0"/>
          </a:p>
          <a:p>
            <a:pPr lvl="1"/>
            <a:endParaRPr lang="en-US" sz="2400" dirty="0"/>
          </a:p>
          <a:p>
            <a:pPr lvl="1" eaLnBrk="1" hangingPunct="1"/>
            <a:endParaRPr lang="en-US" sz="2400" b="1"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1601017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Archiving: tar</a:t>
            </a:r>
          </a:p>
        </p:txBody>
      </p:sp>
      <p:sp>
        <p:nvSpPr>
          <p:cNvPr id="3" name="Content Placeholder 2"/>
          <p:cNvSpPr>
            <a:spLocks noGrp="1"/>
          </p:cNvSpPr>
          <p:nvPr>
            <p:ph idx="1"/>
          </p:nvPr>
        </p:nvSpPr>
        <p:spPr/>
        <p:txBody>
          <a:bodyPr/>
          <a:lstStyle/>
          <a:p>
            <a:r>
              <a:rPr lang="en-US" sz="2400" dirty="0"/>
              <a:t>Examples:</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cvf</a:t>
            </a:r>
            <a:r>
              <a:rPr lang="en-US" sz="2400" dirty="0">
                <a:latin typeface="Courier New" pitchFamily="49" charset="0"/>
                <a:cs typeface="Courier New" pitchFamily="49" charset="0"/>
              </a:rPr>
              <a:t> [FILE] [ITEM]</a:t>
            </a:r>
            <a:r>
              <a:rPr lang="en-US" sz="2400" b="1" dirty="0"/>
              <a:t> </a:t>
            </a:r>
            <a:r>
              <a:rPr lang="en-US" sz="2400" dirty="0"/>
              <a:t>	Backup the specified item(s)</a:t>
            </a:r>
          </a:p>
          <a:p>
            <a:pPr marL="457200" lvl="1" indent="0">
              <a:buNone/>
            </a:pPr>
            <a:r>
              <a:rPr lang="en-US" sz="2400" b="1" dirty="0">
                <a:latin typeface="Courier New" pitchFamily="49" charset="0"/>
                <a:cs typeface="Courier New" pitchFamily="49" charset="0"/>
              </a:rPr>
              <a:t> </a:t>
            </a: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pl-PL" sz="2400" dirty="0">
                <a:latin typeface="Courier New" pitchFamily="49" charset="0"/>
                <a:cs typeface="Courier New" pitchFamily="49" charset="0"/>
              </a:rPr>
              <a:t>-</a:t>
            </a:r>
            <a:r>
              <a:rPr lang="en-US" sz="2400" dirty="0" err="1">
                <a:latin typeface="Courier New" pitchFamily="49" charset="0"/>
                <a:cs typeface="Courier New" pitchFamily="49" charset="0"/>
              </a:rPr>
              <a:t>cvf</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tmp</a:t>
            </a:r>
            <a:r>
              <a:rPr lang="en-US" sz="2400" dirty="0">
                <a:latin typeface="Courier New" pitchFamily="49" charset="0"/>
                <a:cs typeface="Courier New" pitchFamily="49" charset="0"/>
              </a:rPr>
              <a:t>/backup.tar ~/data ~/test </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czvf</a:t>
            </a:r>
            <a:r>
              <a:rPr lang="en-US" sz="2400" dirty="0">
                <a:latin typeface="Courier New" pitchFamily="49" charset="0"/>
                <a:cs typeface="Courier New" pitchFamily="49" charset="0"/>
              </a:rPr>
              <a:t> [FILE] [ITEM] </a:t>
            </a:r>
            <a:r>
              <a:rPr lang="en-US" sz="2400" dirty="0"/>
              <a:t>	Compress the archive to save space 	</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xvf</a:t>
            </a:r>
            <a:r>
              <a:rPr lang="en-US" sz="2400" dirty="0">
                <a:latin typeface="Courier New" pitchFamily="49" charset="0"/>
                <a:cs typeface="Courier New" pitchFamily="49" charset="0"/>
              </a:rPr>
              <a:t> [FILE] [ITEM] </a:t>
            </a:r>
            <a:r>
              <a:rPr lang="en-US" sz="2400" dirty="0"/>
              <a:t>	Restore the specified item(s) </a:t>
            </a:r>
            <a:r>
              <a:rPr lang="en-US" sz="2400" b="1" dirty="0">
                <a:latin typeface="Courier New" pitchFamily="49" charset="0"/>
                <a:cs typeface="Courier New" pitchFamily="49" charset="0"/>
              </a:rPr>
              <a:t>$tar -</a:t>
            </a:r>
            <a:r>
              <a:rPr lang="en-US" sz="2400" b="1" dirty="0" err="1">
                <a:latin typeface="Courier New" pitchFamily="49" charset="0"/>
                <a:cs typeface="Courier New" pitchFamily="49" charset="0"/>
              </a:rPr>
              <a:t>xvf</a:t>
            </a:r>
            <a:r>
              <a:rPr lang="en-US" sz="2400" b="1" dirty="0">
                <a:latin typeface="Courier New" pitchFamily="49" charset="0"/>
                <a:cs typeface="Courier New" pitchFamily="49" charset="0"/>
              </a:rPr>
              <a:t> backup.tar</a:t>
            </a:r>
          </a:p>
          <a:p>
            <a:pPr lvl="1"/>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tf</a:t>
            </a:r>
            <a:r>
              <a:rPr lang="en-US" sz="2400" dirty="0">
                <a:latin typeface="Courier New" pitchFamily="49" charset="0"/>
                <a:cs typeface="Courier New" pitchFamily="49" charset="0"/>
              </a:rPr>
              <a:t> [FILE] </a:t>
            </a:r>
            <a:r>
              <a:rPr lang="en-US" sz="2400" dirty="0"/>
              <a:t>	List all files in the specified archive </a:t>
            </a:r>
            <a:r>
              <a:rPr lang="en-US" sz="2400" b="1" dirty="0">
                <a:latin typeface="Courier New" pitchFamily="49" charset="0"/>
                <a:cs typeface="Courier New" pitchFamily="49" charset="0"/>
              </a:rPr>
              <a:t> </a:t>
            </a:r>
            <a:endParaRPr lang="pl-PL" sz="2400" b="1" dirty="0">
              <a:latin typeface="Courier New" pitchFamily="49" charset="0"/>
              <a:cs typeface="Courier New" pitchFamily="49" charset="0"/>
            </a:endParaRPr>
          </a:p>
          <a:p>
            <a:pPr marL="359637" lvl="1" indent="0">
              <a:buNone/>
            </a:pPr>
            <a:r>
              <a:rPr lang="pl-PL" sz="2400" b="1" dirty="0">
                <a:latin typeface="Courier New" pitchFamily="49" charset="0"/>
                <a:cs typeface="Courier New" pitchFamily="49" charset="0"/>
              </a:rPr>
              <a:t>  </a:t>
            </a:r>
            <a:r>
              <a:rPr lang="pl-PL" sz="2400" dirty="0" err="1">
                <a:latin typeface="+mn-lt"/>
                <a:cs typeface="Courier New" pitchFamily="49" charset="0"/>
              </a:rPr>
              <a:t>e.g</a:t>
            </a:r>
            <a:r>
              <a:rPr lang="pl-PL" sz="2400" dirty="0">
                <a:latin typeface="+mn-lt"/>
                <a:cs typeface="Courier New" pitchFamily="49" charset="0"/>
              </a:rPr>
              <a:t>. </a:t>
            </a: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tar -</a:t>
            </a:r>
            <a:r>
              <a:rPr lang="en-US" sz="2400" dirty="0" err="1">
                <a:latin typeface="Courier New" pitchFamily="49" charset="0"/>
                <a:cs typeface="Courier New" pitchFamily="49" charset="0"/>
              </a:rPr>
              <a:t>tf</a:t>
            </a:r>
            <a:r>
              <a:rPr lang="en-US" sz="2400" dirty="0">
                <a:latin typeface="Courier New" pitchFamily="49" charset="0"/>
                <a:cs typeface="Courier New" pitchFamily="49" charset="0"/>
              </a:rPr>
              <a:t> backup.tar</a:t>
            </a:r>
            <a:endParaRPr lang="en-US" sz="2400" dirty="0"/>
          </a:p>
          <a:p>
            <a:r>
              <a:rPr lang="en-US" sz="2400" dirty="0">
                <a:hlinkClick r:id="rId2"/>
              </a:rPr>
              <a:t>http://www.thegeekstuff.com/2010/04/unix-tar-command-examples/</a:t>
            </a:r>
            <a:endParaRPr lang="en-US" sz="2400" dirty="0"/>
          </a:p>
          <a:p>
            <a:endParaRPr lang="en-US"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3076575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t>File Compression: gzip</a:t>
            </a:r>
          </a:p>
        </p:txBody>
      </p:sp>
      <p:sp>
        <p:nvSpPr>
          <p:cNvPr id="49155" name="Rectangle 3"/>
          <p:cNvSpPr>
            <a:spLocks noGrp="1" noChangeArrowheads="1"/>
          </p:cNvSpPr>
          <p:nvPr>
            <p:ph type="body" idx="1"/>
          </p:nvPr>
        </p:nvSpPr>
        <p:spPr/>
        <p:txBody>
          <a:bodyPr/>
          <a:lstStyle/>
          <a:p>
            <a:pPr eaLnBrk="1" hangingPunct="1"/>
            <a:r>
              <a:rPr lang="en-US" sz="2400" dirty="0"/>
              <a:t>Compressing files: </a:t>
            </a:r>
            <a:r>
              <a:rPr lang="en-US" sz="2400" dirty="0" err="1">
                <a:latin typeface="Courier New" panose="02070309020205020404" pitchFamily="49" charset="0"/>
                <a:cs typeface="Courier New" panose="02070309020205020404" pitchFamily="49" charset="0"/>
              </a:rPr>
              <a:t>gzip</a:t>
            </a:r>
            <a:r>
              <a:rPr lang="en-US" sz="2400" dirty="0">
                <a:latin typeface="Courier New" pitchFamily="49" charset="0"/>
                <a:cs typeface="Courier New" pitchFamily="49" charset="0"/>
              </a:rPr>
              <a:t> filename</a:t>
            </a:r>
            <a:r>
              <a:rPr lang="pl-PL" sz="2400" dirty="0">
                <a:latin typeface="Courier New" pitchFamily="49" charset="0"/>
                <a:cs typeface="Courier New" pitchFamily="49" charset="0"/>
              </a:rPr>
              <a:t> </a:t>
            </a:r>
            <a:r>
              <a:rPr lang="pl-PL" sz="2400" dirty="0" err="1">
                <a:latin typeface="+mn-lt"/>
                <a:cs typeface="Courier New" pitchFamily="49" charset="0"/>
              </a:rPr>
              <a:t>or</a:t>
            </a:r>
            <a:r>
              <a:rPr lang="pl-PL" sz="2400" dirty="0">
                <a:latin typeface="Courier New" pitchFamily="49" charset="0"/>
                <a:cs typeface="Courier New" pitchFamily="49" charset="0"/>
              </a:rPr>
              <a:t> bzip2 </a:t>
            </a:r>
            <a:r>
              <a:rPr lang="pl-PL" sz="2400" dirty="0" err="1">
                <a:latin typeface="Courier New" pitchFamily="49" charset="0"/>
                <a:cs typeface="Courier New" pitchFamily="49" charset="0"/>
              </a:rPr>
              <a:t>filename</a:t>
            </a:r>
            <a:endParaRPr lang="en-US" sz="2400" dirty="0">
              <a:latin typeface="Courier New" pitchFamily="49" charset="0"/>
              <a:cs typeface="Courier New" pitchFamily="49" charset="0"/>
            </a:endParaRPr>
          </a:p>
          <a:p>
            <a:pPr lvl="1" eaLnBrk="1" hangingPunct="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gzip</a:t>
            </a:r>
            <a:r>
              <a:rPr lang="en-US" sz="2400" dirty="0">
                <a:latin typeface="Courier New" pitchFamily="49" charset="0"/>
                <a:cs typeface="Courier New" pitchFamily="49" charset="0"/>
              </a:rPr>
              <a:t> backup.tar</a:t>
            </a:r>
            <a:endParaRPr lang="pl-PL" sz="2400" dirty="0">
              <a:latin typeface="Courier New" pitchFamily="49" charset="0"/>
              <a:cs typeface="Courier New" pitchFamily="49" charset="0"/>
            </a:endParaRPr>
          </a:p>
          <a:p>
            <a:pPr lvl="1"/>
            <a:r>
              <a:rPr lang="en-US" sz="2400" dirty="0">
                <a:latin typeface="Courier New" pitchFamily="49" charset="0"/>
                <a:cs typeface="Courier New" pitchFamily="49" charset="0"/>
              </a:rPr>
              <a:t>$ </a:t>
            </a:r>
            <a:r>
              <a:rPr lang="pl-PL" sz="2400" dirty="0">
                <a:latin typeface="Courier New" pitchFamily="49" charset="0"/>
                <a:cs typeface="Courier New" pitchFamily="49" charset="0"/>
              </a:rPr>
              <a:t>bzip2</a:t>
            </a:r>
            <a:r>
              <a:rPr lang="en-US" sz="2400" dirty="0">
                <a:latin typeface="Courier New" pitchFamily="49" charset="0"/>
                <a:cs typeface="Courier New" pitchFamily="49" charset="0"/>
              </a:rPr>
              <a:t> backup.tar</a:t>
            </a:r>
          </a:p>
          <a:p>
            <a:pPr lvl="1">
              <a:buNone/>
            </a:pPr>
            <a:r>
              <a:rPr lang="en-US" sz="2400" dirty="0"/>
              <a:t>The resulted file is backup.tar.gz</a:t>
            </a:r>
            <a:r>
              <a:rPr lang="pl-PL" sz="2400" dirty="0"/>
              <a:t>/</a:t>
            </a:r>
            <a:r>
              <a:rPr lang="en-US" sz="2400" dirty="0"/>
              <a:t> backup.tar.</a:t>
            </a:r>
            <a:r>
              <a:rPr lang="pl-PL" sz="2400" dirty="0"/>
              <a:t>bz2</a:t>
            </a:r>
            <a:endParaRPr lang="en-US" sz="2400" dirty="0"/>
          </a:p>
          <a:p>
            <a:r>
              <a:rPr lang="en-US" sz="2400" dirty="0"/>
              <a:t>Uncompressing files: </a:t>
            </a:r>
            <a:r>
              <a:rPr lang="en-US" sz="2400" dirty="0" err="1">
                <a:latin typeface="Courier New" panose="02070309020205020404" pitchFamily="49" charset="0"/>
                <a:cs typeface="Courier New" panose="02070309020205020404" pitchFamily="49" charset="0"/>
              </a:rPr>
              <a:t>gzip</a:t>
            </a:r>
            <a:r>
              <a:rPr lang="en-US" sz="2400" dirty="0">
                <a:latin typeface="Courier New" panose="02070309020205020404" pitchFamily="49" charset="0"/>
                <a:cs typeface="Courier New" panose="02070309020205020404" pitchFamily="49" charset="0"/>
              </a:rPr>
              <a:t> </a:t>
            </a:r>
            <a:r>
              <a:rPr lang="pl-PL" sz="24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d filename.gz</a:t>
            </a:r>
            <a:r>
              <a:rPr lang="pl-PL" sz="2400" dirty="0">
                <a:latin typeface="Courier New" panose="02070309020205020404" pitchFamily="49" charset="0"/>
                <a:cs typeface="Courier New" panose="02070309020205020404" pitchFamily="49" charset="0"/>
              </a:rPr>
              <a:t> </a:t>
            </a:r>
            <a:r>
              <a:rPr lang="pl-PL" sz="2400" dirty="0" err="1">
                <a:cs typeface="Courier New" pitchFamily="49" charset="0"/>
              </a:rPr>
              <a:t>or</a:t>
            </a:r>
            <a:r>
              <a:rPr lang="pl-PL" sz="2400" dirty="0">
                <a:latin typeface="Courier New" pitchFamily="49" charset="0"/>
                <a:cs typeface="Courier New" pitchFamily="49" charset="0"/>
              </a:rPr>
              <a:t> bzip2 –d filename.bz2</a:t>
            </a:r>
            <a:endParaRPr lang="en-US" sz="2400" dirty="0">
              <a:latin typeface="Courier New" pitchFamily="49" charset="0"/>
              <a:cs typeface="Courier New" pitchFamily="49" charset="0"/>
            </a:endParaRPr>
          </a:p>
          <a:p>
            <a:pPr lvl="1" eaLnBrk="1" hangingPunct="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gzip</a:t>
            </a:r>
            <a:r>
              <a:rPr lang="en-US" sz="2400" dirty="0">
                <a:latin typeface="Courier New" pitchFamily="49" charset="0"/>
                <a:cs typeface="Courier New" pitchFamily="49" charset="0"/>
              </a:rPr>
              <a:t> –d backup.tar.gz</a:t>
            </a:r>
            <a:endParaRPr lang="pl-PL" sz="2400" dirty="0">
              <a:latin typeface="Courier New" pitchFamily="49" charset="0"/>
              <a:cs typeface="Courier New" pitchFamily="49" charset="0"/>
            </a:endParaRPr>
          </a:p>
          <a:p>
            <a:pPr lvl="1"/>
            <a:r>
              <a:rPr lang="en-US" sz="2400" dirty="0">
                <a:latin typeface="Courier New" pitchFamily="49" charset="0"/>
                <a:cs typeface="Courier New" pitchFamily="49" charset="0"/>
              </a:rPr>
              <a:t>$ </a:t>
            </a:r>
            <a:r>
              <a:rPr lang="pl-PL" sz="2400" dirty="0">
                <a:latin typeface="Courier New" pitchFamily="49" charset="0"/>
                <a:cs typeface="Courier New" pitchFamily="49" charset="0"/>
              </a:rPr>
              <a:t>bzip2</a:t>
            </a:r>
            <a:r>
              <a:rPr lang="en-US" sz="2400" dirty="0">
                <a:latin typeface="Courier New" pitchFamily="49" charset="0"/>
                <a:cs typeface="Courier New" pitchFamily="49" charset="0"/>
              </a:rPr>
              <a:t> –d backup.tar.</a:t>
            </a:r>
            <a:r>
              <a:rPr lang="pl-PL" sz="2400" dirty="0">
                <a:latin typeface="Courier New" pitchFamily="49" charset="0"/>
                <a:cs typeface="Courier New" pitchFamily="49" charset="0"/>
              </a:rPr>
              <a:t>bz2</a:t>
            </a:r>
            <a:endParaRPr lang="en-US" sz="2400" dirty="0">
              <a:latin typeface="Courier New" pitchFamily="49" charset="0"/>
              <a:cs typeface="Courier New" pitchFamily="49" charset="0"/>
            </a:endParaRPr>
          </a:p>
          <a:p>
            <a:pPr lvl="1" eaLnBrk="1" hangingPunct="1">
              <a:buFont typeface="Wingdings" pitchFamily="2" charset="2"/>
              <a:buNone/>
            </a:pPr>
            <a:r>
              <a:rPr lang="en-US" sz="2400" dirty="0"/>
              <a:t>The uncompressed file is backup.tar</a:t>
            </a:r>
          </a:p>
          <a:p>
            <a:pPr marL="457200" lvl="1" indent="0">
              <a:buNone/>
            </a:pPr>
            <a:endParaRPr lang="en-US" sz="2400" b="1"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6426713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106</a:t>
            </a:fld>
            <a:endParaRPr lang="en-US" altLang="zh-TW"/>
          </a:p>
        </p:txBody>
      </p:sp>
      <p:sp>
        <p:nvSpPr>
          <p:cNvPr id="1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solidFill>
                  <a:schemeClr val="tx1"/>
                </a:solidFill>
              </a:rPr>
              <a:t>File access </a:t>
            </a:r>
            <a:r>
              <a:rPr lang="nl-BE" dirty="0" err="1">
                <a:solidFill>
                  <a:schemeClr val="tx1"/>
                </a:solidFill>
              </a:rPr>
              <a:t>rights</a:t>
            </a:r>
            <a:endParaRPr lang="en-US" dirty="0">
              <a:solidFill>
                <a:schemeClr val="tx1"/>
              </a:solidFill>
            </a:endParaRPr>
          </a:p>
        </p:txBody>
      </p:sp>
      <p:sp>
        <p:nvSpPr>
          <p:cNvPr id="12" name="Content Placeholder 5"/>
          <p:cNvSpPr txBox="1">
            <a:spLocks/>
          </p:cNvSpPr>
          <p:nvPr/>
        </p:nvSpPr>
        <p:spPr>
          <a:xfrm>
            <a:off x="695400" y="1349999"/>
            <a:ext cx="9702600" cy="4428000"/>
          </a:xfrm>
          <a:prstGeom prst="rect">
            <a:avLst/>
          </a:prstGeom>
        </p:spPr>
        <p:txBody>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dirty="0">
                <a:solidFill>
                  <a:schemeClr val="tx1"/>
                </a:solidFill>
              </a:rPr>
              <a:t>Linux File Access Privilege</a:t>
            </a:r>
            <a:endParaRPr lang="en-US" b="1" dirty="0">
              <a:solidFill>
                <a:schemeClr val="tx1"/>
              </a:solidFill>
            </a:endParaRPr>
          </a:p>
          <a:p>
            <a:r>
              <a:rPr lang="en-US" dirty="0">
                <a:solidFill>
                  <a:schemeClr val="tx1"/>
                </a:solidFill>
              </a:rPr>
              <a:t>Linux is a multiuser system, the files of all users are stored in a single file structure</a:t>
            </a:r>
          </a:p>
          <a:p>
            <a:r>
              <a:rPr lang="en-US" dirty="0">
                <a:solidFill>
                  <a:schemeClr val="tx1"/>
                </a:solidFill>
              </a:rPr>
              <a:t>Mechanism is required to restrict one user to access the files of another user, if he is not supposed to</a:t>
            </a:r>
          </a:p>
          <a:p>
            <a:r>
              <a:rPr lang="en-US" dirty="0">
                <a:solidFill>
                  <a:schemeClr val="tx1"/>
                </a:solidFill>
              </a:rPr>
              <a:t>User can impose access permission to each file to restrict its access</a:t>
            </a:r>
          </a:p>
          <a:p>
            <a:r>
              <a:rPr lang="en-US" dirty="0">
                <a:solidFill>
                  <a:schemeClr val="tx1"/>
                </a:solidFill>
              </a:rPr>
              <a:t>The term “access permission” refers to</a:t>
            </a:r>
          </a:p>
          <a:p>
            <a:pPr lvl="1"/>
            <a:r>
              <a:rPr lang="en-US" dirty="0">
                <a:solidFill>
                  <a:schemeClr val="tx1"/>
                </a:solidFill>
              </a:rPr>
              <a:t>read permission</a:t>
            </a:r>
          </a:p>
          <a:p>
            <a:pPr lvl="1"/>
            <a:r>
              <a:rPr lang="en-US" dirty="0">
                <a:solidFill>
                  <a:schemeClr val="tx1"/>
                </a:solidFill>
              </a:rPr>
              <a:t>write permission</a:t>
            </a:r>
          </a:p>
          <a:p>
            <a:pPr lvl="1"/>
            <a:r>
              <a:rPr lang="en-US" dirty="0">
                <a:solidFill>
                  <a:schemeClr val="tx1"/>
                </a:solidFill>
              </a:rPr>
              <a:t>execute permission</a:t>
            </a:r>
          </a:p>
        </p:txBody>
      </p:sp>
    </p:spTree>
    <p:extLst>
      <p:ext uri="{BB962C8B-B14F-4D97-AF65-F5344CB8AC3E}">
        <p14:creationId xmlns:p14="http://schemas.microsoft.com/office/powerpoint/2010/main" val="2536186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File access rights</a:t>
            </a:r>
          </a:p>
        </p:txBody>
      </p:sp>
      <p:sp>
        <p:nvSpPr>
          <p:cNvPr id="5" name="Content Placeholder 4"/>
          <p:cNvSpPr>
            <a:spLocks noGrp="1"/>
          </p:cNvSpPr>
          <p:nvPr>
            <p:ph idx="1"/>
          </p:nvPr>
        </p:nvSpPr>
        <p:spPr/>
        <p:txBody>
          <a:bodyPr/>
          <a:lstStyle/>
          <a:p>
            <a:pPr marL="0" indent="0">
              <a:buNone/>
            </a:pPr>
            <a:r>
              <a:rPr lang="en-US" sz="2400" dirty="0"/>
              <a:t>3 types of </a:t>
            </a:r>
            <a:r>
              <a:rPr lang="en-US" sz="2400" b="1" dirty="0"/>
              <a:t>access rights</a:t>
            </a:r>
          </a:p>
          <a:p>
            <a:r>
              <a:rPr lang="en-US" sz="2400" dirty="0"/>
              <a:t>Read access (r)</a:t>
            </a:r>
          </a:p>
          <a:p>
            <a:pPr lvl="1"/>
            <a:r>
              <a:rPr lang="en-US" sz="2400" dirty="0"/>
              <a:t>reading, opening, viewing, and copying the file is allowed</a:t>
            </a:r>
          </a:p>
          <a:p>
            <a:r>
              <a:rPr lang="en-US" sz="2400" dirty="0"/>
              <a:t>Write access (w)</a:t>
            </a:r>
          </a:p>
          <a:p>
            <a:pPr lvl="1"/>
            <a:r>
              <a:rPr lang="en-US" sz="2400" dirty="0"/>
              <a:t>writing, changing, deleting, and saving the file is allowed</a:t>
            </a:r>
          </a:p>
          <a:p>
            <a:r>
              <a:rPr lang="en-US" sz="2400" dirty="0"/>
              <a:t>Execute rights (x)</a:t>
            </a:r>
          </a:p>
          <a:p>
            <a:pPr lvl="1"/>
            <a:r>
              <a:rPr lang="en-US" sz="2400" dirty="0"/>
              <a:t>executing and invoking the file is allowed. This is required for directories to allow searching and access.</a:t>
            </a:r>
          </a:p>
          <a:p>
            <a:endParaRPr lang="en-US" sz="2400" dirty="0"/>
          </a:p>
          <a:p>
            <a:pPr marL="0" indent="0">
              <a:buNone/>
            </a:pPr>
            <a:r>
              <a:rPr lang="en-US" sz="2400" i="1" dirty="0"/>
              <a:t>Use </a:t>
            </a:r>
            <a:r>
              <a:rPr lang="en-US" sz="2400" i="1" dirty="0" err="1">
                <a:latin typeface="Courier New" panose="02070309020205020404" pitchFamily="49" charset="0"/>
                <a:cs typeface="Courier New" panose="02070309020205020404" pitchFamily="49" charset="0"/>
              </a:rPr>
              <a:t>ls</a:t>
            </a:r>
            <a:r>
              <a:rPr lang="en-US" sz="2400" i="1" dirty="0">
                <a:latin typeface="Courier New" panose="02070309020205020404" pitchFamily="49" charset="0"/>
                <a:cs typeface="Courier New" panose="02070309020205020404" pitchFamily="49" charset="0"/>
              </a:rPr>
              <a:t> -l </a:t>
            </a:r>
            <a:r>
              <a:rPr lang="en-US" sz="2400" i="1" dirty="0"/>
              <a:t>to check file access rights</a:t>
            </a:r>
          </a:p>
          <a:p>
            <a:endParaRPr lang="en-US" sz="2400" dirty="0"/>
          </a:p>
          <a:p>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107</a:t>
            </a:fld>
            <a:endParaRPr lang="nl-NL"/>
          </a:p>
        </p:txBody>
      </p:sp>
    </p:spTree>
    <p:extLst>
      <p:ext uri="{BB962C8B-B14F-4D97-AF65-F5344CB8AC3E}">
        <p14:creationId xmlns:p14="http://schemas.microsoft.com/office/powerpoint/2010/main" val="12551212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dirty="0"/>
              <a:t>File access </a:t>
            </a:r>
            <a:r>
              <a:rPr lang="nl-BE" dirty="0" err="1"/>
              <a:t>rights</a:t>
            </a:r>
            <a:endParaRPr lang="en-US" dirty="0"/>
          </a:p>
        </p:txBody>
      </p:sp>
      <p:sp>
        <p:nvSpPr>
          <p:cNvPr id="6" name="Content Placeholder 5"/>
          <p:cNvSpPr>
            <a:spLocks noGrp="1"/>
          </p:cNvSpPr>
          <p:nvPr>
            <p:ph idx="1"/>
          </p:nvPr>
        </p:nvSpPr>
        <p:spPr/>
        <p:txBody>
          <a:bodyPr/>
          <a:lstStyle/>
          <a:p>
            <a:pPr marL="0" indent="0">
              <a:buNone/>
            </a:pPr>
            <a:r>
              <a:rPr lang="en-US" dirty="0"/>
              <a:t>3 types of </a:t>
            </a:r>
            <a:r>
              <a:rPr lang="en-US" b="1" dirty="0"/>
              <a:t>access levels</a:t>
            </a:r>
          </a:p>
          <a:p>
            <a:r>
              <a:rPr lang="en-US" dirty="0"/>
              <a:t>User (u): for the owner of the file</a:t>
            </a:r>
          </a:p>
          <a:p>
            <a:r>
              <a:rPr lang="en-US" dirty="0"/>
              <a:t>Group (g): each file also has a “group” attribute, corresponding to a given list of users</a:t>
            </a:r>
          </a:p>
          <a:p>
            <a:r>
              <a:rPr lang="en-US" dirty="0"/>
              <a:t>Others (o): for all other users</a:t>
            </a:r>
          </a:p>
          <a:p>
            <a:endParaRPr lang="en-US"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6" y="3501009"/>
            <a:ext cx="4032448" cy="236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78CD8E6A-08C9-49B9-A7D5-27A98AD8C28F}" type="slidenum">
              <a:rPr lang="nl-NL" smtClean="0"/>
              <a:pPr/>
              <a:t>108</a:t>
            </a:fld>
            <a:endParaRPr lang="nl-NL"/>
          </a:p>
        </p:txBody>
      </p:sp>
    </p:spTree>
    <p:extLst>
      <p:ext uri="{BB962C8B-B14F-4D97-AF65-F5344CB8AC3E}">
        <p14:creationId xmlns:p14="http://schemas.microsoft.com/office/powerpoint/2010/main" val="34647674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109</a:t>
            </a:fld>
            <a:endParaRPr lang="en-US" altLang="zh-TW"/>
          </a:p>
        </p:txBody>
      </p:sp>
      <p:sp>
        <p:nvSpPr>
          <p:cNvPr id="264199" name="Text Box 7"/>
          <p:cNvSpPr txBox="1">
            <a:spLocks noChangeArrowheads="1"/>
          </p:cNvSpPr>
          <p:nvPr/>
        </p:nvSpPr>
        <p:spPr bwMode="auto">
          <a:xfrm>
            <a:off x="3200400" y="2133600"/>
            <a:ext cx="5392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u="sng" dirty="0">
                <a:solidFill>
                  <a:srgbClr val="FF3300"/>
                </a:solidFill>
                <a:ea typeface="新細明體" panose="02020500000000000000" pitchFamily="18" charset="-120"/>
              </a:rPr>
              <a:t>d</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rwx</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r-x</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r-x</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2</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dlun</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dlun</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4096</a:t>
            </a:r>
            <a:r>
              <a:rPr lang="en-US" altLang="zh-TW" b="1" dirty="0">
                <a:solidFill>
                  <a:srgbClr val="FF3300"/>
                </a:solidFill>
                <a:ea typeface="新細明體" panose="02020500000000000000" pitchFamily="18" charset="-120"/>
              </a:rPr>
              <a:t> </a:t>
            </a:r>
            <a:r>
              <a:rPr lang="en-US" altLang="zh-TW" b="1" u="sng" dirty="0">
                <a:solidFill>
                  <a:srgbClr val="FF3300"/>
                </a:solidFill>
                <a:ea typeface="新細明體" panose="02020500000000000000" pitchFamily="18" charset="-120"/>
              </a:rPr>
              <a:t>May 17 2001</a:t>
            </a:r>
            <a:r>
              <a:rPr lang="en-US" altLang="zh-TW" b="1" dirty="0">
                <a:solidFill>
                  <a:srgbClr val="FF3300"/>
                </a:solidFill>
                <a:ea typeface="新細明體" panose="02020500000000000000" pitchFamily="18" charset="-120"/>
              </a:rPr>
              <a:t> </a:t>
            </a:r>
            <a:r>
              <a:rPr lang="en-US" altLang="zh-TW" b="1" u="sng" dirty="0" err="1">
                <a:solidFill>
                  <a:srgbClr val="FF3300"/>
                </a:solidFill>
                <a:ea typeface="新細明體" panose="02020500000000000000" pitchFamily="18" charset="-120"/>
              </a:rPr>
              <a:t>Autostart</a:t>
            </a:r>
            <a:endParaRPr lang="en-US" altLang="zh-TW" b="1" u="sng" dirty="0">
              <a:solidFill>
                <a:srgbClr val="FF3300"/>
              </a:solidFill>
              <a:ea typeface="新細明體" panose="02020500000000000000" pitchFamily="18" charset="-120"/>
            </a:endParaRPr>
          </a:p>
        </p:txBody>
      </p:sp>
      <p:grpSp>
        <p:nvGrpSpPr>
          <p:cNvPr id="2" name="Groep 1"/>
          <p:cNvGrpSpPr/>
          <p:nvPr/>
        </p:nvGrpSpPr>
        <p:grpSpPr>
          <a:xfrm>
            <a:off x="1752600" y="915765"/>
            <a:ext cx="8382000" cy="4172129"/>
            <a:chOff x="228600" y="914400"/>
            <a:chExt cx="8382000" cy="4172129"/>
          </a:xfrm>
        </p:grpSpPr>
        <p:sp>
          <p:nvSpPr>
            <p:cNvPr id="264200" name="Line 8"/>
            <p:cNvSpPr>
              <a:spLocks noChangeShapeType="1"/>
            </p:cNvSpPr>
            <p:nvPr/>
          </p:nvSpPr>
          <p:spPr bwMode="auto">
            <a:xfrm flipV="1">
              <a:off x="990600" y="2590800"/>
              <a:ext cx="7620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1" name="Text Box 9"/>
            <p:cNvSpPr txBox="1">
              <a:spLocks noChangeArrowheads="1"/>
            </p:cNvSpPr>
            <p:nvPr/>
          </p:nvSpPr>
          <p:spPr bwMode="auto">
            <a:xfrm>
              <a:off x="228600" y="2971800"/>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a:ea typeface="新細明體" panose="02020500000000000000" pitchFamily="18" charset="-120"/>
                </a:rPr>
                <a:t>It is a directory</a:t>
              </a:r>
            </a:p>
          </p:txBody>
        </p:sp>
        <p:sp>
          <p:nvSpPr>
            <p:cNvPr id="264202" name="Line 10"/>
            <p:cNvSpPr>
              <a:spLocks noChangeShapeType="1"/>
            </p:cNvSpPr>
            <p:nvPr/>
          </p:nvSpPr>
          <p:spPr bwMode="auto">
            <a:xfrm flipV="1">
              <a:off x="2123728" y="2514600"/>
              <a:ext cx="0" cy="1371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3" name="Text Box 11"/>
            <p:cNvSpPr txBox="1">
              <a:spLocks noChangeArrowheads="1"/>
            </p:cNvSpPr>
            <p:nvPr/>
          </p:nvSpPr>
          <p:spPr bwMode="auto">
            <a:xfrm>
              <a:off x="533400" y="3886200"/>
              <a:ext cx="2286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written and executed by the user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4" name="Line 12"/>
            <p:cNvSpPr>
              <a:spLocks noChangeShapeType="1"/>
            </p:cNvSpPr>
            <p:nvPr/>
          </p:nvSpPr>
          <p:spPr bwMode="auto">
            <a:xfrm flipH="1" flipV="1">
              <a:off x="2601566" y="2509837"/>
              <a:ext cx="741362" cy="128428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5" name="Text Box 13"/>
            <p:cNvSpPr txBox="1">
              <a:spLocks noChangeArrowheads="1"/>
            </p:cNvSpPr>
            <p:nvPr/>
          </p:nvSpPr>
          <p:spPr bwMode="auto">
            <a:xfrm>
              <a:off x="2819400" y="3844925"/>
              <a:ext cx="2743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and executed but not written by other users in the same group of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6" name="Text Box 14"/>
            <p:cNvSpPr txBox="1">
              <a:spLocks noChangeArrowheads="1"/>
            </p:cNvSpPr>
            <p:nvPr/>
          </p:nvSpPr>
          <p:spPr bwMode="auto">
            <a:xfrm>
              <a:off x="5638800" y="3810000"/>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The directory can be read and executed but not written by other users in different group of </a:t>
              </a:r>
              <a:r>
                <a:rPr lang="en-US" altLang="zh-TW" dirty="0" err="1">
                  <a:ea typeface="新細明體" panose="02020500000000000000" pitchFamily="18" charset="-120"/>
                </a:rPr>
                <a:t>dlun</a:t>
              </a:r>
              <a:endParaRPr lang="en-US" altLang="zh-TW" dirty="0">
                <a:ea typeface="新細明體" panose="02020500000000000000" pitchFamily="18" charset="-120"/>
              </a:endParaRPr>
            </a:p>
          </p:txBody>
        </p:sp>
        <p:sp>
          <p:nvSpPr>
            <p:cNvPr id="264207" name="Line 15"/>
            <p:cNvSpPr>
              <a:spLocks noChangeShapeType="1"/>
            </p:cNvSpPr>
            <p:nvPr/>
          </p:nvSpPr>
          <p:spPr bwMode="auto">
            <a:xfrm flipH="1" flipV="1">
              <a:off x="2991612" y="2476499"/>
              <a:ext cx="2799588" cy="136842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08" name="Text Box 16"/>
            <p:cNvSpPr txBox="1">
              <a:spLocks noChangeArrowheads="1"/>
            </p:cNvSpPr>
            <p:nvPr/>
          </p:nvSpPr>
          <p:spPr bwMode="auto">
            <a:xfrm>
              <a:off x="3048000" y="1295400"/>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Owner</a:t>
              </a:r>
            </a:p>
          </p:txBody>
        </p:sp>
        <p:sp>
          <p:nvSpPr>
            <p:cNvPr id="264209" name="Line 17"/>
            <p:cNvSpPr>
              <a:spLocks noChangeShapeType="1"/>
            </p:cNvSpPr>
            <p:nvPr/>
          </p:nvSpPr>
          <p:spPr bwMode="auto">
            <a:xfrm>
              <a:off x="3429000" y="1613400"/>
              <a:ext cx="266700" cy="54083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0" name="Text Box 18"/>
            <p:cNvSpPr txBox="1">
              <a:spLocks noChangeArrowheads="1"/>
            </p:cNvSpPr>
            <p:nvPr/>
          </p:nvSpPr>
          <p:spPr bwMode="auto">
            <a:xfrm>
              <a:off x="4572000" y="1143000"/>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Owner’s group</a:t>
              </a:r>
            </a:p>
          </p:txBody>
        </p:sp>
        <p:sp>
          <p:nvSpPr>
            <p:cNvPr id="264211" name="Line 19"/>
            <p:cNvSpPr>
              <a:spLocks noChangeShapeType="1"/>
            </p:cNvSpPr>
            <p:nvPr/>
          </p:nvSpPr>
          <p:spPr bwMode="auto">
            <a:xfrm flipH="1">
              <a:off x="4380500" y="1752600"/>
              <a:ext cx="420099" cy="4572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2" name="Text Box 20"/>
            <p:cNvSpPr txBox="1">
              <a:spLocks noChangeArrowheads="1"/>
            </p:cNvSpPr>
            <p:nvPr/>
          </p:nvSpPr>
          <p:spPr bwMode="auto">
            <a:xfrm>
              <a:off x="5775325" y="3013075"/>
              <a:ext cx="873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file size</a:t>
              </a:r>
            </a:p>
          </p:txBody>
        </p:sp>
        <p:sp>
          <p:nvSpPr>
            <p:cNvPr id="264213" name="Line 21"/>
            <p:cNvSpPr>
              <a:spLocks noChangeShapeType="1"/>
            </p:cNvSpPr>
            <p:nvPr/>
          </p:nvSpPr>
          <p:spPr bwMode="auto">
            <a:xfrm flipH="1" flipV="1">
              <a:off x="4920996" y="2481706"/>
              <a:ext cx="897968" cy="566293"/>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4" name="Text Box 22"/>
            <p:cNvSpPr txBox="1">
              <a:spLocks noChangeArrowheads="1"/>
            </p:cNvSpPr>
            <p:nvPr/>
          </p:nvSpPr>
          <p:spPr bwMode="auto">
            <a:xfrm>
              <a:off x="6553200" y="914400"/>
              <a:ext cx="2057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File last modified date</a:t>
              </a:r>
            </a:p>
          </p:txBody>
        </p:sp>
        <p:sp>
          <p:nvSpPr>
            <p:cNvPr id="264215" name="Line 23"/>
            <p:cNvSpPr>
              <a:spLocks noChangeShapeType="1"/>
            </p:cNvSpPr>
            <p:nvPr/>
          </p:nvSpPr>
          <p:spPr bwMode="auto">
            <a:xfrm flipH="1">
              <a:off x="5945599" y="1502275"/>
              <a:ext cx="967963" cy="631325"/>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6" name="Text Box 24"/>
            <p:cNvSpPr txBox="1">
              <a:spLocks noChangeArrowheads="1"/>
            </p:cNvSpPr>
            <p:nvPr/>
          </p:nvSpPr>
          <p:spPr bwMode="auto">
            <a:xfrm>
              <a:off x="1752600" y="1219200"/>
              <a:ext cx="1219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Hard link no</a:t>
              </a:r>
            </a:p>
          </p:txBody>
        </p:sp>
        <p:sp>
          <p:nvSpPr>
            <p:cNvPr id="264217" name="Line 25"/>
            <p:cNvSpPr>
              <a:spLocks noChangeShapeType="1"/>
            </p:cNvSpPr>
            <p:nvPr/>
          </p:nvSpPr>
          <p:spPr bwMode="auto">
            <a:xfrm>
              <a:off x="2286000" y="1600200"/>
              <a:ext cx="914400" cy="53689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64218" name="Text Box 26"/>
            <p:cNvSpPr txBox="1">
              <a:spLocks noChangeArrowheads="1"/>
            </p:cNvSpPr>
            <p:nvPr/>
          </p:nvSpPr>
          <p:spPr bwMode="auto">
            <a:xfrm>
              <a:off x="7391400" y="3048000"/>
              <a:ext cx="10615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file name</a:t>
              </a:r>
            </a:p>
          </p:txBody>
        </p:sp>
        <p:sp>
          <p:nvSpPr>
            <p:cNvPr id="264219" name="Line 27"/>
            <p:cNvSpPr>
              <a:spLocks noChangeShapeType="1"/>
            </p:cNvSpPr>
            <p:nvPr/>
          </p:nvSpPr>
          <p:spPr bwMode="auto">
            <a:xfrm flipH="1" flipV="1">
              <a:off x="7419164" y="2511552"/>
              <a:ext cx="465204" cy="53644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264220" name="Text Box 28"/>
          <p:cNvSpPr txBox="1">
            <a:spLocks noChangeArrowheads="1"/>
          </p:cNvSpPr>
          <p:nvPr/>
        </p:nvSpPr>
        <p:spPr bwMode="auto">
          <a:xfrm>
            <a:off x="1752600" y="5337176"/>
            <a:ext cx="5638800" cy="646331"/>
          </a:xfrm>
          <a:prstGeom prst="rect">
            <a:avLst/>
          </a:prstGeom>
          <a:solidFill>
            <a:schemeClr val="accent1"/>
          </a:solidFill>
          <a:ln>
            <a:noFill/>
          </a:ln>
          <a:effectLst/>
        </p:spPr>
        <p:txBody>
          <a:bodyPr wrap="square">
            <a:spAutoFit/>
          </a:bodyPr>
          <a:lstStyle/>
          <a:p>
            <a:r>
              <a:rPr lang="en-US" altLang="zh-TW" b="1" dirty="0">
                <a:solidFill>
                  <a:schemeClr val="bg1"/>
                </a:solidFill>
                <a:ea typeface="新細明體" panose="02020500000000000000" pitchFamily="18" charset="-120"/>
              </a:rPr>
              <a:t>The group of a user is assigned by the administrator when a user is added to the system</a:t>
            </a:r>
          </a:p>
        </p:txBody>
      </p:sp>
      <p:sp>
        <p:nvSpPr>
          <p:cNvPr id="3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t>File access </a:t>
            </a:r>
            <a:r>
              <a:rPr lang="nl-BE" dirty="0" err="1"/>
              <a:t>rights</a:t>
            </a:r>
            <a:endParaRPr lang="en-US" dirty="0"/>
          </a:p>
        </p:txBody>
      </p:sp>
    </p:spTree>
    <p:extLst>
      <p:ext uri="{BB962C8B-B14F-4D97-AF65-F5344CB8AC3E}">
        <p14:creationId xmlns:p14="http://schemas.microsoft.com/office/powerpoint/2010/main" val="135116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sp>
        <p:nvSpPr>
          <p:cNvPr id="4" name="TextBox 3"/>
          <p:cNvSpPr txBox="1"/>
          <p:nvPr/>
        </p:nvSpPr>
        <p:spPr>
          <a:xfrm>
            <a:off x="3066010" y="2102879"/>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462197" y="210531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817758" y="2337313"/>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103730" y="2799034"/>
            <a:ext cx="3760608"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02336" y="2817405"/>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71285" y="1366969"/>
            <a:ext cx="2725379" cy="646331"/>
          </a:xfrm>
          <a:prstGeom prst="rect">
            <a:avLst/>
          </a:prstGeom>
          <a:noFill/>
          <a:ln>
            <a:solidFill>
              <a:schemeClr val="tx1"/>
            </a:solidFill>
          </a:ln>
        </p:spPr>
        <p:txBody>
          <a:bodyPr wrap="squar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614458" y="5004975"/>
            <a:ext cx="1089151" cy="369332"/>
          </a:xfrm>
          <a:prstGeom prst="rect">
            <a:avLst/>
          </a:prstGeom>
          <a:noFill/>
          <a:ln>
            <a:solidFill>
              <a:schemeClr val="tx1"/>
            </a:solidFill>
          </a:ln>
        </p:spPr>
        <p:txBody>
          <a:bodyPr wrap="squar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5917823" y="522034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stCxn id="4" idx="3"/>
            <a:endCxn id="5" idx="1"/>
          </p:cNvCxnSpPr>
          <p:nvPr/>
        </p:nvCxnSpPr>
        <p:spPr>
          <a:xfrm>
            <a:off x="3802109" y="2287545"/>
            <a:ext cx="660088" cy="243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4" idx="3"/>
          </p:cNvCxnSpPr>
          <p:nvPr/>
        </p:nvCxnSpPr>
        <p:spPr>
          <a:xfrm>
            <a:off x="3802109" y="2287545"/>
            <a:ext cx="974811" cy="109644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4" idx="3"/>
            <a:endCxn id="8" idx="1"/>
          </p:cNvCxnSpPr>
          <p:nvPr/>
        </p:nvCxnSpPr>
        <p:spPr>
          <a:xfrm>
            <a:off x="3802109" y="2287545"/>
            <a:ext cx="1500227" cy="71452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4948143" y="405228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4933114" y="409508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47905" y="246326"/>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7883785" y="477145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200031" y="3762344"/>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2861074" y="530992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200031" y="4509120"/>
            <a:ext cx="2834302"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0" y="5897210"/>
            <a:ext cx="8352930"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a:endCxn id="29" idx="1"/>
          </p:cNvCxnSpPr>
          <p:nvPr/>
        </p:nvCxnSpPr>
        <p:spPr>
          <a:xfrm flipV="1">
            <a:off x="5677918" y="1608377"/>
            <a:ext cx="415133" cy="6815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3051" y="142371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722086" y="146272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12207" y="130607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346703" y="167540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1985" y="1904690"/>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093051" y="1896102"/>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200305" y="3375002"/>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7880471" y="521518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223146" y="2806502"/>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a:stCxn id="5" idx="3"/>
          </p:cNvCxnSpPr>
          <p:nvPr/>
        </p:nvCxnSpPr>
        <p:spPr>
          <a:xfrm>
            <a:off x="5677918" y="2289976"/>
            <a:ext cx="415133" cy="4621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F7BC4-8166-E68A-7C0A-B3424E1CC34B}"/>
              </a:ext>
            </a:extLst>
          </p:cNvPr>
          <p:cNvSpPr txBox="1"/>
          <p:nvPr/>
        </p:nvSpPr>
        <p:spPr>
          <a:xfrm>
            <a:off x="6099926" y="2347717"/>
            <a:ext cx="1467241"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
        <p:nvSpPr>
          <p:cNvPr id="22" name="TextBox 21">
            <a:extLst>
              <a:ext uri="{FF2B5EF4-FFF2-40B4-BE49-F238E27FC236}">
                <a16:creationId xmlns:a16="http://schemas.microsoft.com/office/drawing/2014/main" id="{4CDE9AC7-B51C-F4EB-9174-5FEB59219F09}"/>
              </a:ext>
            </a:extLst>
          </p:cNvPr>
          <p:cNvSpPr txBox="1"/>
          <p:nvPr/>
        </p:nvSpPr>
        <p:spPr>
          <a:xfrm>
            <a:off x="9930878" y="3275692"/>
            <a:ext cx="2171562" cy="369332"/>
          </a:xfrm>
          <a:prstGeom prst="rect">
            <a:avLst/>
          </a:prstGeom>
          <a:noFill/>
          <a:ln>
            <a:solidFill>
              <a:schemeClr val="tx1"/>
            </a:solidFill>
          </a:ln>
        </p:spPr>
        <p:txBody>
          <a:bodyPr wrap="square" rtlCol="0">
            <a:spAutoFit/>
          </a:bodyPr>
          <a:lstStyle/>
          <a:p>
            <a:r>
              <a:rPr lang="nl-BE" dirty="0"/>
              <a:t>Julia </a:t>
            </a:r>
            <a:r>
              <a:rPr lang="nl-BE" dirty="0" err="1"/>
              <a:t>good</a:t>
            </a:r>
            <a:r>
              <a:rPr lang="nl-BE" dirty="0"/>
              <a:t> bad </a:t>
            </a:r>
            <a:r>
              <a:rPr lang="nl-BE" dirty="0" err="1"/>
              <a:t>ugly</a:t>
            </a:r>
            <a:endParaRPr lang="en-US" dirty="0"/>
          </a:p>
        </p:txBody>
      </p:sp>
      <p:sp>
        <p:nvSpPr>
          <p:cNvPr id="3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VSC training</a:t>
            </a:r>
          </a:p>
        </p:txBody>
      </p:sp>
    </p:spTree>
    <p:extLst>
      <p:ext uri="{BB962C8B-B14F-4D97-AF65-F5344CB8AC3E}">
        <p14:creationId xmlns:p14="http://schemas.microsoft.com/office/powerpoint/2010/main" val="6385003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110</a:t>
            </a:fld>
            <a:endParaRPr lang="en-US" altLang="zh-TW"/>
          </a:p>
        </p:txBody>
      </p:sp>
      <p:sp>
        <p:nvSpPr>
          <p:cNvPr id="10" name="Title 4"/>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a:solidFill>
                  <a:schemeClr val="tx1"/>
                </a:solidFill>
              </a:rPr>
              <a:t>File access </a:t>
            </a:r>
            <a:r>
              <a:rPr lang="nl-BE" dirty="0" err="1">
                <a:solidFill>
                  <a:schemeClr val="tx1"/>
                </a:solidFill>
              </a:rPr>
              <a:t>rights</a:t>
            </a:r>
            <a:endParaRPr lang="en-US" dirty="0">
              <a:solidFill>
                <a:schemeClr val="tx1"/>
              </a:solidFill>
            </a:endParaRPr>
          </a:p>
        </p:txBody>
      </p:sp>
      <p:sp>
        <p:nvSpPr>
          <p:cNvPr id="12" name="Content Placeholder 5"/>
          <p:cNvSpPr txBox="1">
            <a:spLocks/>
          </p:cNvSpPr>
          <p:nvPr/>
        </p:nvSpPr>
        <p:spPr>
          <a:xfrm>
            <a:off x="695400" y="1349999"/>
            <a:ext cx="11017224" cy="4428000"/>
          </a:xfrm>
          <a:prstGeom prst="rect">
            <a:avLst/>
          </a:prstGeom>
        </p:spPr>
        <p:txBody>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Access permission can also be assigned to a directory</a:t>
            </a:r>
          </a:p>
          <a:p>
            <a:r>
              <a:rPr lang="en-US" dirty="0">
                <a:solidFill>
                  <a:schemeClr val="tx1"/>
                </a:solidFill>
              </a:rPr>
              <a:t>Directory is also a file that contains the attributes of the files inside it</a:t>
            </a:r>
          </a:p>
          <a:p>
            <a:r>
              <a:rPr lang="en-US" dirty="0">
                <a:solidFill>
                  <a:schemeClr val="tx1"/>
                </a:solidFill>
              </a:rPr>
              <a:t>If read permission is not given to a directory</a:t>
            </a:r>
          </a:p>
          <a:p>
            <a:pPr lvl="1"/>
            <a:r>
              <a:rPr lang="en-US" dirty="0">
                <a:solidFill>
                  <a:schemeClr val="tx1"/>
                </a:solidFill>
              </a:rPr>
              <a:t>cannot show the structure of this directory </a:t>
            </a:r>
          </a:p>
          <a:p>
            <a:pPr lvl="1"/>
            <a:r>
              <a:rPr lang="en-US" dirty="0">
                <a:solidFill>
                  <a:schemeClr val="tx1"/>
                </a:solidFill>
              </a:rPr>
              <a:t>e.g. cannot use </a:t>
            </a:r>
            <a:r>
              <a:rPr lang="en-US" dirty="0" err="1">
                <a:solidFill>
                  <a:schemeClr val="tx1"/>
                </a:solidFill>
              </a:rPr>
              <a:t>ls</a:t>
            </a:r>
            <a:endParaRPr lang="en-US" dirty="0">
              <a:solidFill>
                <a:schemeClr val="tx1"/>
              </a:solidFill>
            </a:endParaRPr>
          </a:p>
          <a:p>
            <a:r>
              <a:rPr lang="en-US" dirty="0">
                <a:solidFill>
                  <a:schemeClr val="tx1"/>
                </a:solidFill>
              </a:rPr>
              <a:t>If write permission is not given to a directory</a:t>
            </a:r>
          </a:p>
          <a:p>
            <a:pPr lvl="1"/>
            <a:r>
              <a:rPr lang="en-US" dirty="0">
                <a:solidFill>
                  <a:schemeClr val="tx1"/>
                </a:solidFill>
              </a:rPr>
              <a:t>cannot modify anything of the directory structure</a:t>
            </a:r>
          </a:p>
          <a:p>
            <a:pPr lvl="1"/>
            <a:r>
              <a:rPr lang="en-US" dirty="0">
                <a:solidFill>
                  <a:schemeClr val="tx1"/>
                </a:solidFill>
              </a:rPr>
              <a:t>e.g. cannot copy a file into this directory since it will modify the directory structure by adding one more file</a:t>
            </a:r>
          </a:p>
          <a:p>
            <a:r>
              <a:rPr lang="en-US" dirty="0">
                <a:solidFill>
                  <a:schemeClr val="tx1"/>
                </a:solidFill>
              </a:rPr>
              <a:t>If execute permission is not given to a directory</a:t>
            </a:r>
          </a:p>
          <a:p>
            <a:pPr lvl="1"/>
            <a:r>
              <a:rPr lang="en-US" dirty="0">
                <a:solidFill>
                  <a:schemeClr val="tx1"/>
                </a:solidFill>
              </a:rPr>
              <a:t>nearly nothing can be done with this directory, even cd</a:t>
            </a:r>
          </a:p>
        </p:txBody>
      </p:sp>
    </p:spTree>
    <p:extLst>
      <p:ext uri="{BB962C8B-B14F-4D97-AF65-F5344CB8AC3E}">
        <p14:creationId xmlns:p14="http://schemas.microsoft.com/office/powerpoint/2010/main" val="8615976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
          <p:cNvSpPr txBox="1">
            <a:spLocks noGrp="1"/>
          </p:cNvSpPr>
          <p:nvPr>
            <p:ph type="title"/>
          </p:nvPr>
        </p:nvSpPr>
        <p:spPr/>
        <p:txBody>
          <a:bodyPr/>
          <a:lstStyle/>
          <a:p>
            <a:r>
              <a:rPr lang="nl-BE" dirty="0"/>
              <a:t>Access </a:t>
            </a:r>
            <a:r>
              <a:rPr lang="nl-BE" dirty="0" err="1"/>
              <a:t>rights</a:t>
            </a:r>
            <a:r>
              <a:rPr lang="nl-BE" dirty="0"/>
              <a:t> </a:t>
            </a:r>
            <a:r>
              <a:rPr lang="nl-BE" dirty="0" err="1"/>
              <a:t>examples</a:t>
            </a:r>
            <a:endParaRPr lang="nl-BE" dirty="0"/>
          </a:p>
        </p:txBody>
      </p:sp>
      <p:sp>
        <p:nvSpPr>
          <p:cNvPr id="48131" name="Tijdelijke aanduiding voor tekst 2"/>
          <p:cNvSpPr txBox="1">
            <a:spLocks noGrp="1"/>
          </p:cNvSpPr>
          <p:nvPr>
            <p:ph idx="1"/>
          </p:nvPr>
        </p:nvSpPr>
        <p:spPr/>
        <p:txBody>
          <a:bodyPr/>
          <a:lstStyle/>
          <a:p>
            <a:r>
              <a:rPr lang="en-US" dirty="0"/>
              <a:t>-</a:t>
            </a:r>
            <a:r>
              <a:rPr lang="en-US" dirty="0" err="1"/>
              <a:t>rw</a:t>
            </a:r>
            <a:r>
              <a:rPr lang="en-US" dirty="0"/>
              <a:t>-r--r--</a:t>
            </a:r>
            <a:br>
              <a:rPr lang="en-US" dirty="0"/>
            </a:br>
            <a:r>
              <a:rPr lang="en-US" dirty="0"/>
              <a:t>Readable and writable for file owner, only readable for others</a:t>
            </a:r>
          </a:p>
          <a:p>
            <a:r>
              <a:rPr lang="en-US" dirty="0"/>
              <a:t>-</a:t>
            </a:r>
            <a:r>
              <a:rPr lang="en-US" dirty="0" err="1"/>
              <a:t>rw</a:t>
            </a:r>
            <a:r>
              <a:rPr lang="en-US" dirty="0"/>
              <a:t>-r-----</a:t>
            </a:r>
            <a:br>
              <a:rPr lang="en-US" dirty="0"/>
            </a:br>
            <a:r>
              <a:rPr lang="en-US" dirty="0"/>
              <a:t>Readable and writable for file owner, only readable for users belonging to the file group.</a:t>
            </a:r>
          </a:p>
          <a:p>
            <a:r>
              <a:rPr lang="en-US" dirty="0" err="1"/>
              <a:t>drwx</a:t>
            </a:r>
            <a:r>
              <a:rPr lang="en-US" dirty="0"/>
              <a:t>------</a:t>
            </a:r>
            <a:br>
              <a:rPr lang="en-US" dirty="0"/>
            </a:br>
            <a:r>
              <a:rPr lang="en-US" dirty="0"/>
              <a:t>Directory only accessible by its owner</a:t>
            </a:r>
          </a:p>
          <a:p>
            <a:r>
              <a:rPr lang="en-US" dirty="0"/>
              <a:t>-------r-x</a:t>
            </a:r>
            <a:br>
              <a:rPr lang="en-US" dirty="0"/>
            </a:br>
            <a:r>
              <a:rPr lang="en-US" dirty="0"/>
              <a:t>File executable by others but neither by your friends nor by yourself. Nice protections for a trap...</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111</a:t>
            </a:fld>
            <a:endParaRPr lang="nl-NL"/>
          </a:p>
        </p:txBody>
      </p:sp>
    </p:spTree>
    <p:extLst>
      <p:ext uri="{BB962C8B-B14F-4D97-AF65-F5344CB8AC3E}">
        <p14:creationId xmlns:p14="http://schemas.microsoft.com/office/powerpoint/2010/main" val="116918804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dianummer 3"/>
          <p:cNvSpPr>
            <a:spLocks noGrp="1"/>
          </p:cNvSpPr>
          <p:nvPr>
            <p:ph type="sldNum" sz="quarter" idx="12"/>
          </p:nvPr>
        </p:nvSpPr>
        <p:spPr>
          <a:xfrm>
            <a:off x="8208000" y="6101999"/>
            <a:ext cx="936000" cy="288000"/>
          </a:xfrm>
          <a:prstGeom prst="rect">
            <a:avLst/>
          </a:prstGeom>
        </p:spPr>
        <p:txBody>
          <a:bodyPr vert="horz" lIns="0" tIns="0" rIns="0" bIns="0" rtlCol="0" anchor="t" anchorCtr="0"/>
          <a:lstStyle>
            <a:defPPr>
              <a:defRPr lang="nl-BE"/>
            </a:defPPr>
            <a:lvl1pPr marL="0" algn="r" defTabSz="914400" rtl="0" eaLnBrk="1" latinLnBrk="0" hangingPunct="1">
              <a:defRPr sz="1200" kern="1200">
                <a:solidFill>
                  <a:srgbClr val="00407A"/>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112</a:t>
            </a:fld>
            <a:endParaRPr lang="en-US" altLang="zh-TW"/>
          </a:p>
        </p:txBody>
      </p:sp>
      <p:grpSp>
        <p:nvGrpSpPr>
          <p:cNvPr id="2" name="Groep 1"/>
          <p:cNvGrpSpPr/>
          <p:nvPr/>
        </p:nvGrpSpPr>
        <p:grpSpPr>
          <a:xfrm>
            <a:off x="1600200" y="1066801"/>
            <a:ext cx="8991600" cy="5707063"/>
            <a:chOff x="76200" y="1066800"/>
            <a:chExt cx="8991600" cy="5707063"/>
          </a:xfrm>
        </p:grpSpPr>
        <p:pic>
          <p:nvPicPr>
            <p:cNvPr id="282631" name="Picture 7" descr="chmod"/>
            <p:cNvPicPr>
              <a:picLocks noChangeAspect="1" noChangeArrowheads="1"/>
            </p:cNvPicPr>
            <p:nvPr/>
          </p:nvPicPr>
          <p:blipFill>
            <a:blip r:embed="rId2">
              <a:extLst>
                <a:ext uri="{28A0092B-C50C-407E-A947-70E740481C1C}">
                  <a14:useLocalDpi xmlns:a14="http://schemas.microsoft.com/office/drawing/2010/main" val="0"/>
                </a:ext>
              </a:extLst>
            </a:blip>
            <a:srcRect r="8617"/>
            <a:stretch>
              <a:fillRect/>
            </a:stretch>
          </p:blipFill>
          <p:spPr bwMode="auto">
            <a:xfrm>
              <a:off x="76200" y="1066800"/>
              <a:ext cx="8991600" cy="5707063"/>
            </a:xfrm>
            <a:prstGeom prst="rect">
              <a:avLst/>
            </a:prstGeom>
            <a:solidFill>
              <a:schemeClr val="accent3">
                <a:lumMod val="20000"/>
                <a:lumOff val="80000"/>
              </a:schemeClr>
            </a:solidFill>
          </p:spPr>
        </p:pic>
        <p:sp>
          <p:nvSpPr>
            <p:cNvPr id="282632" name="Text Box 8"/>
            <p:cNvSpPr txBox="1">
              <a:spLocks noChangeArrowheads="1"/>
            </p:cNvSpPr>
            <p:nvPr/>
          </p:nvSpPr>
          <p:spPr bwMode="auto">
            <a:xfrm>
              <a:off x="4022725" y="1336675"/>
              <a:ext cx="3513078" cy="369332"/>
            </a:xfrm>
            <a:prstGeom prst="rect">
              <a:avLst/>
            </a:prstGeom>
            <a:solidFill>
              <a:schemeClr val="accent3">
                <a:lumMod val="20000"/>
                <a:lumOff val="80000"/>
              </a:schemeClr>
            </a:solidFill>
            <a:ln>
              <a:noFill/>
            </a:ln>
            <a:effectLst/>
          </p:spPr>
          <p:txBody>
            <a:bodyPr wrap="none">
              <a:spAutoFit/>
            </a:bodyPr>
            <a:lstStyle/>
            <a:p>
              <a:r>
                <a:rPr lang="en-US" altLang="zh-TW" dirty="0">
                  <a:solidFill>
                    <a:srgbClr val="FF3300"/>
                  </a:solidFill>
                  <a:ea typeface="新細明體" panose="02020500000000000000" pitchFamily="18" charset="-120"/>
                </a:rPr>
                <a:t>temp</a:t>
              </a:r>
              <a:r>
                <a:rPr lang="en-US" altLang="zh-TW" dirty="0">
                  <a:ea typeface="新細明體" panose="02020500000000000000" pitchFamily="18" charset="-120"/>
                </a:rPr>
                <a:t> does not have execution right</a:t>
              </a:r>
            </a:p>
          </p:txBody>
        </p:sp>
        <p:sp>
          <p:nvSpPr>
            <p:cNvPr id="282633" name="Line 9"/>
            <p:cNvSpPr>
              <a:spLocks noChangeShapeType="1"/>
            </p:cNvSpPr>
            <p:nvPr/>
          </p:nvSpPr>
          <p:spPr bwMode="auto">
            <a:xfrm flipH="1">
              <a:off x="762000" y="1905000"/>
              <a:ext cx="32766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4" name="Text Box 10"/>
            <p:cNvSpPr txBox="1">
              <a:spLocks noChangeArrowheads="1"/>
            </p:cNvSpPr>
            <p:nvPr/>
          </p:nvSpPr>
          <p:spPr bwMode="auto">
            <a:xfrm>
              <a:off x="5334000" y="2895600"/>
              <a:ext cx="2398542"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even </a:t>
              </a:r>
              <a:r>
                <a:rPr lang="en-US" altLang="zh-TW">
                  <a:solidFill>
                    <a:srgbClr val="FF3300"/>
                  </a:solidFill>
                  <a:ea typeface="新細明體" panose="02020500000000000000" pitchFamily="18" charset="-120"/>
                </a:rPr>
                <a:t>cd</a:t>
              </a:r>
              <a:r>
                <a:rPr lang="en-US" altLang="zh-TW">
                  <a:ea typeface="新細明體" panose="02020500000000000000" pitchFamily="18" charset="-120"/>
                </a:rPr>
                <a:t> is not workable</a:t>
              </a:r>
            </a:p>
          </p:txBody>
        </p:sp>
        <p:sp>
          <p:nvSpPr>
            <p:cNvPr id="282635" name="Line 11"/>
            <p:cNvSpPr>
              <a:spLocks noChangeShapeType="1"/>
            </p:cNvSpPr>
            <p:nvPr/>
          </p:nvSpPr>
          <p:spPr bwMode="auto">
            <a:xfrm flipH="1">
              <a:off x="3657600" y="3200400"/>
              <a:ext cx="1524000" cy="152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6" name="Text Box 12"/>
            <p:cNvSpPr txBox="1">
              <a:spLocks noChangeArrowheads="1"/>
            </p:cNvSpPr>
            <p:nvPr/>
          </p:nvSpPr>
          <p:spPr bwMode="auto">
            <a:xfrm>
              <a:off x="5334000" y="3810000"/>
              <a:ext cx="2430024"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execution right is added</a:t>
              </a:r>
            </a:p>
          </p:txBody>
        </p:sp>
        <p:sp>
          <p:nvSpPr>
            <p:cNvPr id="282637" name="Line 13"/>
            <p:cNvSpPr>
              <a:spLocks noChangeShapeType="1"/>
            </p:cNvSpPr>
            <p:nvPr/>
          </p:nvSpPr>
          <p:spPr bwMode="auto">
            <a:xfrm flipH="1">
              <a:off x="4495800" y="3962400"/>
              <a:ext cx="685800" cy="152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38" name="Text Box 14"/>
            <p:cNvSpPr txBox="1">
              <a:spLocks noChangeArrowheads="1"/>
            </p:cNvSpPr>
            <p:nvPr/>
          </p:nvSpPr>
          <p:spPr bwMode="auto">
            <a:xfrm>
              <a:off x="3657600" y="5867400"/>
              <a:ext cx="4097981" cy="369332"/>
            </a:xfrm>
            <a:prstGeom prst="rect">
              <a:avLst/>
            </a:prstGeom>
            <a:solidFill>
              <a:schemeClr val="accent3">
                <a:lumMod val="20000"/>
                <a:lumOff val="80000"/>
              </a:schemeClr>
            </a:solidFill>
            <a:ln>
              <a:noFill/>
            </a:ln>
            <a:effectLst/>
          </p:spPr>
          <p:txBody>
            <a:bodyPr wrap="none">
              <a:spAutoFit/>
            </a:bodyPr>
            <a:lstStyle/>
            <a:p>
              <a:r>
                <a:rPr lang="en-US" altLang="zh-TW">
                  <a:ea typeface="新細明體" panose="02020500000000000000" pitchFamily="18" charset="-120"/>
                </a:rPr>
                <a:t>now we can change the directory to </a:t>
              </a:r>
              <a:r>
                <a:rPr lang="en-US" altLang="zh-TW">
                  <a:solidFill>
                    <a:srgbClr val="FF3300"/>
                  </a:solidFill>
                  <a:ea typeface="新細明體" panose="02020500000000000000" pitchFamily="18" charset="-120"/>
                </a:rPr>
                <a:t>temp</a:t>
              </a:r>
            </a:p>
          </p:txBody>
        </p:sp>
        <p:sp>
          <p:nvSpPr>
            <p:cNvPr id="282639" name="Line 15"/>
            <p:cNvSpPr>
              <a:spLocks noChangeShapeType="1"/>
            </p:cNvSpPr>
            <p:nvPr/>
          </p:nvSpPr>
          <p:spPr bwMode="auto">
            <a:xfrm flipH="1">
              <a:off x="762000" y="4267200"/>
              <a:ext cx="4419600" cy="8382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0" name="Line 16"/>
            <p:cNvSpPr>
              <a:spLocks noChangeShapeType="1"/>
            </p:cNvSpPr>
            <p:nvPr/>
          </p:nvSpPr>
          <p:spPr bwMode="auto">
            <a:xfrm flipH="1" flipV="1">
              <a:off x="2362200" y="5867400"/>
              <a:ext cx="11430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1" name="Line 17"/>
            <p:cNvSpPr>
              <a:spLocks noChangeShapeType="1"/>
            </p:cNvSpPr>
            <p:nvPr/>
          </p:nvSpPr>
          <p:spPr bwMode="auto">
            <a:xfrm flipH="1" flipV="1">
              <a:off x="3124200" y="5638800"/>
              <a:ext cx="381000" cy="3810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282642" name="Line 18"/>
            <p:cNvSpPr>
              <a:spLocks noChangeShapeType="1"/>
            </p:cNvSpPr>
            <p:nvPr/>
          </p:nvSpPr>
          <p:spPr bwMode="auto">
            <a:xfrm>
              <a:off x="3505200" y="4267200"/>
              <a:ext cx="304800" cy="0"/>
            </a:xfrm>
            <a:prstGeom prst="line">
              <a:avLst/>
            </a:prstGeom>
            <a:noFill/>
            <a:ln w="9525">
              <a:solidFill>
                <a:srgbClr val="FF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20" name="Titel 1"/>
          <p:cNvSpPr txBox="1">
            <a:spLocks/>
          </p:cNvSpPr>
          <p:nvPr/>
        </p:nvSpPr>
        <p:spPr>
          <a:xfrm>
            <a:off x="2064000" y="180000"/>
            <a:ext cx="8334000" cy="900000"/>
          </a:xfrm>
          <a:prstGeom prst="rect">
            <a:avLst/>
          </a:prstGeom>
        </p:spPr>
        <p:txBody>
          <a:bodyPr anchor="b" anchorCtr="0"/>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a:t>Access rights examples</a:t>
            </a:r>
            <a:endParaRPr lang="nl-BE" dirty="0"/>
          </a:p>
        </p:txBody>
      </p:sp>
    </p:spTree>
    <p:extLst>
      <p:ext uri="{BB962C8B-B14F-4D97-AF65-F5344CB8AC3E}">
        <p14:creationId xmlns:p14="http://schemas.microsoft.com/office/powerpoint/2010/main" val="19313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txBox="1">
            <a:spLocks noGrp="1"/>
          </p:cNvSpPr>
          <p:nvPr>
            <p:ph type="title"/>
          </p:nvPr>
        </p:nvSpPr>
        <p:spPr/>
        <p:txBody>
          <a:bodyPr/>
          <a:lstStyle/>
          <a:p>
            <a:r>
              <a:rPr lang="nl-BE" dirty="0"/>
              <a:t>chmod: changing permissions</a:t>
            </a:r>
          </a:p>
        </p:txBody>
      </p:sp>
      <p:sp>
        <p:nvSpPr>
          <p:cNvPr id="49155" name="Tijdelijke aanduiding voor tekst 2"/>
          <p:cNvSpPr txBox="1">
            <a:spLocks noGrp="1"/>
          </p:cNvSpPr>
          <p:nvPr>
            <p:ph idx="1"/>
          </p:nvPr>
        </p:nvSpPr>
        <p:spPr>
          <a:xfrm>
            <a:off x="839416" y="1440000"/>
            <a:ext cx="9577064" cy="4678362"/>
          </a:xfrm>
        </p:spPr>
        <p:txBody>
          <a:bodyPr/>
          <a:lstStyle/>
          <a:p>
            <a:r>
              <a:rPr lang="en-US" sz="2400" dirty="0"/>
              <a:t>Permissions allow you to share files or directories or to lock them down to be private.</a:t>
            </a:r>
          </a:p>
          <a:p>
            <a:r>
              <a:rPr lang="pl-PL" sz="2400" dirty="0">
                <a:latin typeface="Courier New" pitchFamily="49" charset="0"/>
                <a:cs typeface="Courier New" pitchFamily="49" charset="0"/>
              </a:rPr>
              <a:t>$ </a:t>
            </a:r>
            <a:r>
              <a:rPr lang="en-US" sz="2400" dirty="0" err="1">
                <a:latin typeface="Courier New" pitchFamily="49" charset="0"/>
                <a:cs typeface="Courier New" pitchFamily="49" charset="0"/>
              </a:rPr>
              <a:t>chmod</a:t>
            </a:r>
            <a:r>
              <a:rPr lang="en-US" sz="2400" dirty="0"/>
              <a:t> (change mode)</a:t>
            </a:r>
          </a:p>
          <a:p>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chmod</a:t>
            </a:r>
            <a:r>
              <a:rPr lang="nl-BE" sz="2400" dirty="0">
                <a:latin typeface="Courier New" pitchFamily="49" charset="0"/>
                <a:cs typeface="Courier New" pitchFamily="49" charset="0"/>
              </a:rPr>
              <a:t> &lt;permissions&gt; &lt;files&gt;</a:t>
            </a:r>
            <a:br>
              <a:rPr lang="nl-BE" sz="2400" dirty="0">
                <a:latin typeface="Courier New" pitchFamily="49" charset="0"/>
                <a:cs typeface="Courier New" pitchFamily="49" charset="0"/>
              </a:rPr>
            </a:br>
            <a:r>
              <a:rPr lang="nl-BE" sz="2400" dirty="0"/>
              <a:t>2 formats for permissions:</a:t>
            </a:r>
          </a:p>
          <a:p>
            <a:pPr lvl="1"/>
            <a:r>
              <a:rPr lang="nl-BE" sz="2400" dirty="0"/>
              <a:t>octal format </a:t>
            </a:r>
            <a:r>
              <a:rPr lang="pl-PL" sz="2400" dirty="0"/>
              <a:t>(3 digit octal form)</a:t>
            </a:r>
            <a:endParaRPr lang="nl-BE" sz="2400" dirty="0"/>
          </a:p>
          <a:p>
            <a:pPr lvl="1"/>
            <a:r>
              <a:rPr lang="nl-BE" sz="2400" dirty="0"/>
              <a:t>symbolic format</a:t>
            </a:r>
            <a:br>
              <a:rPr lang="nl-BE" sz="2400" dirty="0"/>
            </a:br>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113</a:t>
            </a:fld>
            <a:endParaRPr lang="nl-NL"/>
          </a:p>
        </p:txBody>
      </p:sp>
    </p:spTree>
    <p:extLst>
      <p:ext uri="{BB962C8B-B14F-4D97-AF65-F5344CB8AC3E}">
        <p14:creationId xmlns:p14="http://schemas.microsoft.com/office/powerpoint/2010/main" val="410194143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p:txBody>
          <a:bodyPr/>
          <a:lstStyle/>
          <a:p>
            <a:r>
              <a:rPr lang="nl-BE" sz="2200" dirty="0"/>
              <a:t>octal format (abc): </a:t>
            </a:r>
            <a:br>
              <a:rPr lang="nl-BE" sz="2200" dirty="0"/>
            </a:br>
            <a:r>
              <a:rPr lang="nl-BE" sz="2200" dirty="0"/>
              <a:t>a,b,c = r*4+w*2+x*1 (r, w, x: booleans)</a:t>
            </a:r>
          </a:p>
          <a:p>
            <a:pPr lvl="2"/>
            <a:r>
              <a:rPr lang="en-US" sz="2200" dirty="0"/>
              <a:t>0 none 			--- </a:t>
            </a:r>
          </a:p>
          <a:p>
            <a:pPr lvl="2"/>
            <a:r>
              <a:rPr lang="en-US" sz="2200" dirty="0"/>
              <a:t>1 execute-only 		--x </a:t>
            </a:r>
          </a:p>
          <a:p>
            <a:pPr lvl="2"/>
            <a:r>
              <a:rPr lang="en-US" sz="2200" dirty="0"/>
              <a:t>2 write 			-w- </a:t>
            </a:r>
          </a:p>
          <a:p>
            <a:pPr lvl="2"/>
            <a:r>
              <a:rPr lang="en-US" sz="2200" dirty="0"/>
              <a:t>3 execute and write 	-</a:t>
            </a:r>
            <a:r>
              <a:rPr lang="en-US" sz="2200" dirty="0" err="1"/>
              <a:t>wx</a:t>
            </a:r>
            <a:r>
              <a:rPr lang="en-US" sz="2200" dirty="0"/>
              <a:t> </a:t>
            </a:r>
          </a:p>
          <a:p>
            <a:pPr lvl="2"/>
            <a:r>
              <a:rPr lang="en-US" sz="2200" dirty="0"/>
              <a:t>4 read-only	 	r– </a:t>
            </a:r>
          </a:p>
          <a:p>
            <a:pPr lvl="2"/>
            <a:r>
              <a:rPr lang="en-US" sz="2200" dirty="0"/>
              <a:t>5 read and execute 	r-x </a:t>
            </a:r>
          </a:p>
          <a:p>
            <a:pPr lvl="2"/>
            <a:r>
              <a:rPr lang="en-US" sz="2200" dirty="0"/>
              <a:t>6 read and write 		</a:t>
            </a:r>
            <a:r>
              <a:rPr lang="en-US" sz="2200" dirty="0" err="1"/>
              <a:t>rw</a:t>
            </a:r>
            <a:r>
              <a:rPr lang="en-US" sz="2200" dirty="0"/>
              <a:t>- </a:t>
            </a:r>
          </a:p>
          <a:p>
            <a:pPr lvl="2"/>
            <a:r>
              <a:rPr lang="en-US" sz="2200" dirty="0"/>
              <a:t>7 read, write, and execute 	</a:t>
            </a:r>
            <a:r>
              <a:rPr lang="en-US" sz="2200" dirty="0" err="1"/>
              <a:t>rwx</a:t>
            </a:r>
            <a:br>
              <a:rPr lang="nl-BE" sz="2200" dirty="0"/>
            </a:br>
            <a:r>
              <a:rPr lang="nl-BE" sz="2200" dirty="0"/>
              <a:t>	</a:t>
            </a:r>
          </a:p>
          <a:p>
            <a:pPr lvl="1"/>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644 &lt;file&gt;</a:t>
            </a:r>
            <a:br>
              <a:rPr lang="nl-BE" sz="2200" dirty="0">
                <a:latin typeface="Courier New" pitchFamily="49" charset="0"/>
                <a:cs typeface="Courier New" pitchFamily="49" charset="0"/>
              </a:rPr>
            </a:br>
            <a:r>
              <a:rPr lang="nl-BE" sz="2200" dirty="0"/>
              <a:t>(rw for u, r for g and o)</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114</a:t>
            </a:fld>
            <a:endParaRPr lang="nl-NL"/>
          </a:p>
        </p:txBody>
      </p:sp>
      <p:sp>
        <p:nvSpPr>
          <p:cNvPr id="5" name="Text Box 10"/>
          <p:cNvSpPr txBox="1">
            <a:spLocks noChangeArrowheads="1"/>
          </p:cNvSpPr>
          <p:nvPr/>
        </p:nvSpPr>
        <p:spPr bwMode="auto">
          <a:xfrm>
            <a:off x="7752184" y="4343340"/>
            <a:ext cx="32312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400" dirty="0">
                <a:solidFill>
                  <a:srgbClr val="FF3300"/>
                </a:solidFill>
                <a:latin typeface="+mj-lt"/>
                <a:ea typeface="新細明體" panose="02020500000000000000" pitchFamily="18" charset="-120"/>
              </a:rPr>
              <a:t>660 :  110 110 000</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r>
              <a:rPr lang="en-US" altLang="zh-TW" sz="2400" dirty="0" err="1">
                <a:solidFill>
                  <a:srgbClr val="FF3300"/>
                </a:solidFill>
                <a:latin typeface="+mj-lt"/>
                <a:ea typeface="新細明體" panose="02020500000000000000" pitchFamily="18" charset="-120"/>
              </a:rPr>
              <a:t>rw</a:t>
            </a:r>
            <a:r>
              <a:rPr lang="en-US" altLang="zh-TW" sz="2400" dirty="0">
                <a:solidFill>
                  <a:srgbClr val="FF3300"/>
                </a:solidFill>
                <a:latin typeface="+mj-lt"/>
                <a:ea typeface="新細明體" panose="02020500000000000000" pitchFamily="18" charset="-120"/>
              </a:rPr>
              <a:t>- ---</a:t>
            </a:r>
          </a:p>
          <a:p>
            <a:r>
              <a:rPr lang="en-US" altLang="zh-TW" sz="2400" dirty="0">
                <a:solidFill>
                  <a:srgbClr val="FF3300"/>
                </a:solidFill>
                <a:latin typeface="+mj-lt"/>
                <a:ea typeface="新細明體" panose="02020500000000000000" pitchFamily="18" charset="-120"/>
              </a:rPr>
              <a:t>545 :  101 100 101</a:t>
            </a:r>
          </a:p>
          <a:p>
            <a:r>
              <a:rPr lang="pl-PL" altLang="zh-TW" sz="2400" dirty="0">
                <a:solidFill>
                  <a:srgbClr val="FF3300"/>
                </a:solidFill>
                <a:latin typeface="+mj-lt"/>
                <a:ea typeface="新細明體" panose="02020500000000000000" pitchFamily="18" charset="-120"/>
                <a:sym typeface="Symbol" panose="05050102010706020507" pitchFamily="18" charset="2"/>
              </a:rPr>
              <a:t>      </a:t>
            </a:r>
            <a:r>
              <a:rPr lang="en-US" altLang="zh-TW" sz="2400" dirty="0">
                <a:solidFill>
                  <a:srgbClr val="FF3300"/>
                </a:solidFill>
                <a:latin typeface="+mj-lt"/>
                <a:ea typeface="新細明體" panose="02020500000000000000" pitchFamily="18" charset="-120"/>
                <a:sym typeface="Symbol" panose="05050102010706020507" pitchFamily="18" charset="2"/>
              </a:rPr>
              <a:t></a:t>
            </a:r>
            <a:r>
              <a:rPr lang="en-US" altLang="zh-TW" sz="2400" dirty="0">
                <a:solidFill>
                  <a:srgbClr val="FF3300"/>
                </a:solidFill>
                <a:latin typeface="+mj-lt"/>
                <a:ea typeface="新細明體" panose="02020500000000000000" pitchFamily="18" charset="-120"/>
              </a:rPr>
              <a:t> r-x r-- r-x</a:t>
            </a:r>
          </a:p>
        </p:txBody>
      </p:sp>
    </p:spTree>
    <p:extLst>
      <p:ext uri="{BB962C8B-B14F-4D97-AF65-F5344CB8AC3E}">
        <p14:creationId xmlns:p14="http://schemas.microsoft.com/office/powerpoint/2010/main" val="10652203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chmod: changing permissions</a:t>
            </a:r>
            <a:endParaRPr lang="en-US" dirty="0"/>
          </a:p>
        </p:txBody>
      </p:sp>
      <p:sp>
        <p:nvSpPr>
          <p:cNvPr id="3" name="Content Placeholder 2"/>
          <p:cNvSpPr>
            <a:spLocks noGrp="1"/>
          </p:cNvSpPr>
          <p:nvPr>
            <p:ph idx="1"/>
          </p:nvPr>
        </p:nvSpPr>
        <p:spPr>
          <a:xfrm>
            <a:off x="911424" y="1349999"/>
            <a:ext cx="9486576" cy="4428000"/>
          </a:xfrm>
        </p:spPr>
        <p:txBody>
          <a:bodyPr/>
          <a:lstStyle/>
          <a:p>
            <a:r>
              <a:rPr lang="nl-BE" sz="2200" dirty="0"/>
              <a:t>symbolic format:</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go+r</a:t>
            </a:r>
            <a:r>
              <a:rPr lang="nl-BE" sz="2200" dirty="0"/>
              <a:t>: add read permissions to group </a:t>
            </a:r>
            <a:r>
              <a:rPr lang="nl-BE" sz="2200" dirty="0" err="1"/>
              <a:t>and</a:t>
            </a:r>
            <a:r>
              <a:rPr lang="nl-BE" sz="2200" dirty="0"/>
              <a:t> </a:t>
            </a:r>
            <a:r>
              <a:rPr lang="nl-BE" sz="2200" dirty="0" err="1"/>
              <a:t>others</a:t>
            </a:r>
            <a:r>
              <a:rPr lang="nl-BE" sz="2200" dirty="0"/>
              <a:t>.</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u-w</a:t>
            </a:r>
            <a:r>
              <a:rPr lang="nl-BE" sz="2200" dirty="0"/>
              <a:t>: remove write permissions from user.</a:t>
            </a:r>
            <a:br>
              <a:rPr lang="nl-BE" sz="2200" dirty="0"/>
            </a:br>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chmod</a:t>
            </a:r>
            <a:r>
              <a:rPr lang="nl-BE" sz="2200" dirty="0">
                <a:latin typeface="Courier New" pitchFamily="49" charset="0"/>
                <a:cs typeface="Courier New" pitchFamily="49" charset="0"/>
              </a:rPr>
              <a:t> a-x</a:t>
            </a:r>
            <a:r>
              <a:rPr lang="nl-BE" sz="2200" dirty="0"/>
              <a:t>: (a: all) remove execute permission from all.</a:t>
            </a:r>
          </a:p>
          <a:p>
            <a:endParaRPr lang="en-US"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115</a:t>
            </a:fld>
            <a:endParaRPr lang="nl-NL"/>
          </a:p>
        </p:txBody>
      </p:sp>
    </p:spTree>
    <p:extLst>
      <p:ext uri="{BB962C8B-B14F-4D97-AF65-F5344CB8AC3E}">
        <p14:creationId xmlns:p14="http://schemas.microsoft.com/office/powerpoint/2010/main" val="4203960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p:cNvSpPr txBox="1">
            <a:spLocks noGrp="1"/>
          </p:cNvSpPr>
          <p:nvPr>
            <p:ph type="title"/>
          </p:nvPr>
        </p:nvSpPr>
        <p:spPr/>
        <p:txBody>
          <a:bodyPr/>
          <a:lstStyle/>
          <a:p>
            <a:r>
              <a:rPr lang="nl-BE"/>
              <a:t>Access right constraints</a:t>
            </a:r>
          </a:p>
        </p:txBody>
      </p:sp>
      <p:sp>
        <p:nvSpPr>
          <p:cNvPr id="47107" name="Tijdelijke aanduiding voor tekst 2"/>
          <p:cNvSpPr txBox="1">
            <a:spLocks noGrp="1"/>
          </p:cNvSpPr>
          <p:nvPr>
            <p:ph idx="1"/>
          </p:nvPr>
        </p:nvSpPr>
        <p:spPr/>
        <p:txBody>
          <a:bodyPr/>
          <a:lstStyle/>
          <a:p>
            <a:r>
              <a:rPr lang="en-US" sz="2200" dirty="0"/>
              <a:t>x is sufficient to execute binaries</a:t>
            </a:r>
            <a:br>
              <a:rPr lang="en-US" sz="2200" dirty="0"/>
            </a:br>
            <a:r>
              <a:rPr lang="en-US" sz="2200" dirty="0"/>
              <a:t>Both x and r and required for shell scripts.</a:t>
            </a:r>
          </a:p>
          <a:p>
            <a:r>
              <a:rPr lang="en-US" sz="2200" dirty="0"/>
              <a:t>Both r and x permissions needed in practice for directories:</a:t>
            </a:r>
            <a:br>
              <a:rPr lang="en-US" sz="2200" dirty="0"/>
            </a:br>
            <a:r>
              <a:rPr lang="en-US" sz="2200" dirty="0"/>
              <a:t>r to list the contents, x to access the contents.</a:t>
            </a:r>
          </a:p>
          <a:p>
            <a:r>
              <a:rPr lang="en-US" sz="2200" dirty="0"/>
              <a:t>You can't rename, remove, copy files in a directory if you don't have w access to this directory.</a:t>
            </a:r>
          </a:p>
          <a:p>
            <a:r>
              <a:rPr lang="en-US" sz="2200" dirty="0"/>
              <a:t>If you have w access to a directory, you can remove a file even if you don't have write access to this file (remember that a directory is just a file describing a list of files). This even lets you modify (remove + recreate) a file even without w access to it.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116</a:t>
            </a:fld>
            <a:endParaRPr lang="nl-NL"/>
          </a:p>
        </p:txBody>
      </p:sp>
    </p:spTree>
    <p:extLst>
      <p:ext uri="{BB962C8B-B14F-4D97-AF65-F5344CB8AC3E}">
        <p14:creationId xmlns:p14="http://schemas.microsoft.com/office/powerpoint/2010/main" val="22254231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Process</a:t>
            </a:r>
          </a:p>
        </p:txBody>
      </p:sp>
      <p:sp>
        <p:nvSpPr>
          <p:cNvPr id="5" name="Content Placeholder 4"/>
          <p:cNvSpPr>
            <a:spLocks noGrp="1"/>
          </p:cNvSpPr>
          <p:nvPr>
            <p:ph idx="1"/>
          </p:nvPr>
        </p:nvSpPr>
        <p:spPr/>
        <p:txBody>
          <a:bodyPr/>
          <a:lstStyle/>
          <a:p>
            <a:r>
              <a:rPr lang="en-US" dirty="0"/>
              <a:t>“Everything in Unix is a file. Everything in Unix that is not a file is a process”</a:t>
            </a:r>
          </a:p>
          <a:p>
            <a:r>
              <a:rPr lang="en-US" dirty="0"/>
              <a:t>Processes</a:t>
            </a:r>
          </a:p>
          <a:p>
            <a:pPr lvl="1"/>
            <a:r>
              <a:rPr lang="en-US" dirty="0"/>
              <a:t>Instances of a running programs</a:t>
            </a:r>
          </a:p>
          <a:p>
            <a:pPr lvl="1"/>
            <a:r>
              <a:rPr lang="en-US" dirty="0"/>
              <a:t>Several instances of the same program can run at the same time</a:t>
            </a:r>
          </a:p>
          <a:p>
            <a:pPr lvl="1"/>
            <a:r>
              <a:rPr lang="en-US" dirty="0"/>
              <a:t>Processes are assigned a unique identifier which is used to monitor and control the process (PID)</a:t>
            </a:r>
            <a:br>
              <a:rPr lang="en-US" dirty="0"/>
            </a:b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117</a:t>
            </a:fld>
            <a:endParaRPr lang="nl-NL"/>
          </a:p>
        </p:txBody>
      </p:sp>
    </p:spTree>
    <p:extLst>
      <p:ext uri="{BB962C8B-B14F-4D97-AF65-F5344CB8AC3E}">
        <p14:creationId xmlns:p14="http://schemas.microsoft.com/office/powerpoint/2010/main" val="18889844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Process</a:t>
            </a:r>
          </a:p>
        </p:txBody>
      </p:sp>
      <p:sp>
        <p:nvSpPr>
          <p:cNvPr id="5" name="Content Placeholder 4"/>
          <p:cNvSpPr>
            <a:spLocks noGrp="1"/>
          </p:cNvSpPr>
          <p:nvPr>
            <p:ph idx="1"/>
          </p:nvPr>
        </p:nvSpPr>
        <p:spPr/>
        <p:txBody>
          <a:bodyPr/>
          <a:lstStyle/>
          <a:p>
            <a:r>
              <a:rPr lang="en-US" dirty="0"/>
              <a:t>A program that is claimed to be executing is called a process</a:t>
            </a:r>
          </a:p>
          <a:p>
            <a:r>
              <a:rPr lang="en-US" dirty="0"/>
              <a:t>For a multitasking system, a process has at least the following three states:</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118</a:t>
            </a:fld>
            <a:endParaRPr lang="nl-NL"/>
          </a:p>
        </p:txBody>
      </p:sp>
      <p:grpSp>
        <p:nvGrpSpPr>
          <p:cNvPr id="6" name="Groep 5"/>
          <p:cNvGrpSpPr/>
          <p:nvPr/>
        </p:nvGrpSpPr>
        <p:grpSpPr>
          <a:xfrm>
            <a:off x="1706562" y="3429000"/>
            <a:ext cx="9342438" cy="2514600"/>
            <a:chOff x="182562" y="3886200"/>
            <a:chExt cx="9342438" cy="2514600"/>
          </a:xfrm>
        </p:grpSpPr>
        <p:sp>
          <p:nvSpPr>
            <p:cNvPr id="7" name="Oval 8"/>
            <p:cNvSpPr>
              <a:spLocks noChangeArrowheads="1"/>
            </p:cNvSpPr>
            <p:nvPr/>
          </p:nvSpPr>
          <p:spPr bwMode="auto">
            <a:xfrm>
              <a:off x="2362200" y="38862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Ready</a:t>
              </a:r>
            </a:p>
          </p:txBody>
        </p:sp>
        <p:sp>
          <p:nvSpPr>
            <p:cNvPr id="8" name="Oval 10"/>
            <p:cNvSpPr>
              <a:spLocks noChangeArrowheads="1"/>
            </p:cNvSpPr>
            <p:nvPr/>
          </p:nvSpPr>
          <p:spPr bwMode="auto">
            <a:xfrm>
              <a:off x="5181600" y="38862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Running</a:t>
              </a:r>
            </a:p>
          </p:txBody>
        </p:sp>
        <p:sp>
          <p:nvSpPr>
            <p:cNvPr id="9" name="Oval 11"/>
            <p:cNvSpPr>
              <a:spLocks noChangeArrowheads="1"/>
            </p:cNvSpPr>
            <p:nvPr/>
          </p:nvSpPr>
          <p:spPr bwMode="auto">
            <a:xfrm>
              <a:off x="3886200" y="5334000"/>
              <a:ext cx="1676400" cy="1066800"/>
            </a:xfrm>
            <a:prstGeom prst="ellipse">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ea typeface="新細明體" panose="02020500000000000000" pitchFamily="18" charset="-120"/>
                </a:rPr>
                <a:t>Sleeping</a:t>
              </a:r>
            </a:p>
          </p:txBody>
        </p:sp>
        <p:sp>
          <p:nvSpPr>
            <p:cNvPr id="10" name="Line 12"/>
            <p:cNvSpPr>
              <a:spLocks noChangeShapeType="1"/>
            </p:cNvSpPr>
            <p:nvPr/>
          </p:nvSpPr>
          <p:spPr bwMode="auto">
            <a:xfrm>
              <a:off x="1295400" y="4419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Line 13"/>
            <p:cNvSpPr>
              <a:spLocks noChangeShapeType="1"/>
            </p:cNvSpPr>
            <p:nvPr/>
          </p:nvSpPr>
          <p:spPr bwMode="auto">
            <a:xfrm>
              <a:off x="4114800" y="4419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2" name="Line 14"/>
            <p:cNvSpPr>
              <a:spLocks noChangeShapeType="1"/>
            </p:cNvSpPr>
            <p:nvPr/>
          </p:nvSpPr>
          <p:spPr bwMode="auto">
            <a:xfrm>
              <a:off x="6934200" y="44958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16"/>
            <p:cNvSpPr>
              <a:spLocks noChangeShapeType="1"/>
            </p:cNvSpPr>
            <p:nvPr/>
          </p:nvSpPr>
          <p:spPr bwMode="auto">
            <a:xfrm flipH="1" flipV="1">
              <a:off x="3733800" y="4876800"/>
              <a:ext cx="45720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17"/>
            <p:cNvSpPr>
              <a:spLocks noChangeShapeType="1"/>
            </p:cNvSpPr>
            <p:nvPr/>
          </p:nvSpPr>
          <p:spPr bwMode="auto">
            <a:xfrm flipH="1">
              <a:off x="4038600" y="4267200"/>
              <a:ext cx="1143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5" name="Line 18"/>
            <p:cNvSpPr>
              <a:spLocks noChangeShapeType="1"/>
            </p:cNvSpPr>
            <p:nvPr/>
          </p:nvSpPr>
          <p:spPr bwMode="auto">
            <a:xfrm flipH="1">
              <a:off x="5334000" y="5029200"/>
              <a:ext cx="68580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6" name="Text Box 19"/>
            <p:cNvSpPr txBox="1">
              <a:spLocks noChangeArrowheads="1"/>
            </p:cNvSpPr>
            <p:nvPr/>
          </p:nvSpPr>
          <p:spPr bwMode="auto">
            <a:xfrm>
              <a:off x="182562" y="3938016"/>
              <a:ext cx="1463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Start execution</a:t>
              </a:r>
            </a:p>
          </p:txBody>
        </p:sp>
        <p:sp>
          <p:nvSpPr>
            <p:cNvPr id="17" name="Text Box 20"/>
            <p:cNvSpPr txBox="1">
              <a:spLocks noChangeArrowheads="1"/>
            </p:cNvSpPr>
            <p:nvPr/>
          </p:nvSpPr>
          <p:spPr bwMode="auto">
            <a:xfrm>
              <a:off x="8001000" y="4024313"/>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Finish execution</a:t>
              </a:r>
            </a:p>
          </p:txBody>
        </p:sp>
      </p:grpSp>
    </p:spTree>
    <p:extLst>
      <p:ext uri="{BB962C8B-B14F-4D97-AF65-F5344CB8AC3E}">
        <p14:creationId xmlns:p14="http://schemas.microsoft.com/office/powerpoint/2010/main" val="23295056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Process</a:t>
            </a:r>
            <a:endParaRPr lang="nl-BE" dirty="0"/>
          </a:p>
        </p:txBody>
      </p:sp>
      <p:sp>
        <p:nvSpPr>
          <p:cNvPr id="5" name="Content Placeholder 4"/>
          <p:cNvSpPr>
            <a:spLocks noGrp="1"/>
          </p:cNvSpPr>
          <p:nvPr>
            <p:ph idx="1"/>
          </p:nvPr>
        </p:nvSpPr>
        <p:spPr/>
        <p:txBody>
          <a:bodyPr/>
          <a:lstStyle/>
          <a:p>
            <a:r>
              <a:rPr lang="en-US" sz="2200" dirty="0"/>
              <a:t>Ready state</a:t>
            </a:r>
          </a:p>
          <a:p>
            <a:pPr lvl="1"/>
            <a:r>
              <a:rPr lang="en-US" sz="2200" dirty="0"/>
              <a:t>All processes that are ready to execute but without the CPU are at the ready state</a:t>
            </a:r>
          </a:p>
          <a:p>
            <a:pPr lvl="1"/>
            <a:r>
              <a:rPr lang="en-US" sz="2200" dirty="0"/>
              <a:t>If there is only 1 CPU in the system, all processes except one are at the ready state</a:t>
            </a:r>
          </a:p>
          <a:p>
            <a:r>
              <a:rPr lang="en-US" sz="2200" dirty="0"/>
              <a:t>Running state</a:t>
            </a:r>
          </a:p>
          <a:p>
            <a:pPr lvl="1"/>
            <a:r>
              <a:rPr lang="en-US" sz="2200" dirty="0"/>
              <a:t>The process that actually possesses the CPU is at the running state</a:t>
            </a:r>
          </a:p>
          <a:p>
            <a:pPr lvl="1"/>
            <a:r>
              <a:rPr lang="en-US" sz="2200" dirty="0"/>
              <a:t>If there is only 1 CPU in the system, at most there is only one process is at the running state</a:t>
            </a:r>
          </a:p>
          <a:p>
            <a:r>
              <a:rPr lang="en-US" sz="2200" dirty="0"/>
              <a:t>Sleeping state</a:t>
            </a:r>
          </a:p>
          <a:p>
            <a:pPr lvl="1"/>
            <a:r>
              <a:rPr lang="en-US" sz="2200" dirty="0"/>
              <a:t>The process that is waiting for other resources, e.g. I/O, is at the sleeping state</a:t>
            </a:r>
          </a:p>
          <a:p>
            <a:endParaRPr lang="nl-BE"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119</a:t>
            </a:fld>
            <a:endParaRPr lang="nl-NL"/>
          </a:p>
        </p:txBody>
      </p:sp>
    </p:spTree>
    <p:extLst>
      <p:ext uri="{BB962C8B-B14F-4D97-AF65-F5344CB8AC3E}">
        <p14:creationId xmlns:p14="http://schemas.microsoft.com/office/powerpoint/2010/main" val="322208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marL="324000" indent="-324000">
              <a:buClr>
                <a:srgbClr val="DB6C30"/>
              </a:buClr>
              <a:buFont typeface="Wingdings" panose="05000000000000000000" pitchFamily="2" charset="2"/>
              <a:buChar char="q"/>
            </a:pPr>
            <a:r>
              <a:rPr lang="en-US" sz="2000" dirty="0"/>
              <a:t>a contractual obligation for the VSC</a:t>
            </a:r>
          </a:p>
          <a:p>
            <a:pPr marL="324000" indent="-324000">
              <a:buClr>
                <a:srgbClr val="DB6C30"/>
              </a:buClr>
              <a:buFont typeface="Wingdings" panose="05000000000000000000" pitchFamily="2" charset="2"/>
              <a:buChar char="q"/>
            </a:pPr>
            <a:r>
              <a:rPr lang="en-US" sz="2000" dirty="0"/>
              <a:t>helps VSC secure funding</a:t>
            </a:r>
          </a:p>
          <a:p>
            <a:pPr marL="324000" indent="-324000">
              <a:buClr>
                <a:srgbClr val="DB6C30"/>
              </a:buClr>
              <a:buFont typeface="Wingdings" panose="05000000000000000000" pitchFamily="2" charset="2"/>
              <a:buChar char="q"/>
            </a:pPr>
            <a:r>
              <a:rPr lang="en-US" sz="2000" dirty="0"/>
              <a:t>you will benefit from it in the long run</a:t>
            </a:r>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chemeClr val="accent1"/>
                </a:buClr>
                <a:buFont typeface="Wingdings" panose="05000000000000000000" pitchFamily="2" charset="2"/>
                <a:buChar char="q"/>
              </a:pPr>
              <a:r>
                <a:rPr lang="en-US" sz="2000" dirty="0"/>
                <a:t>add the relevant papers to the virtual collection "High Performance Computing" in </a:t>
              </a:r>
              <a:r>
                <a:rPr lang="en-US" sz="2000" dirty="0" err="1"/>
                <a:t>Lirias</a:t>
              </a:r>
              <a:endParaRPr lang="en-US" sz="2000" dirty="0"/>
            </a:p>
          </p:txBody>
        </p:sp>
      </p:grpSp>
      <p:sp>
        <p:nvSpPr>
          <p:cNvPr id="1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To Acknowledge VSC in publications</a:t>
            </a:r>
            <a:endParaRPr lang="en-US" sz="3200" dirty="0"/>
          </a:p>
        </p:txBody>
      </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ps</a:t>
            </a:r>
            <a:endParaRPr lang="nl-BE" dirty="0"/>
          </a:p>
        </p:txBody>
      </p:sp>
      <p:sp>
        <p:nvSpPr>
          <p:cNvPr id="3" name="Content Placeholder 2"/>
          <p:cNvSpPr>
            <a:spLocks noGrp="1"/>
          </p:cNvSpPr>
          <p:nvPr>
            <p:ph idx="1"/>
          </p:nvPr>
        </p:nvSpPr>
        <p:spPr/>
        <p:txBody>
          <a:bodyPr/>
          <a:lstStyle/>
          <a:p>
            <a:pPr lvl="0"/>
            <a:r>
              <a:rPr lang="en-US" dirty="0"/>
              <a:t>Display running processes  </a:t>
            </a:r>
            <a:br>
              <a:rPr lang="en-US" dirty="0"/>
            </a:br>
            <a:r>
              <a:rPr lang="en-US" dirty="0"/>
              <a:t>(</a:t>
            </a:r>
            <a:r>
              <a:rPr lang="en-US" dirty="0" err="1"/>
              <a:t>cfr</a:t>
            </a:r>
            <a:r>
              <a:rPr lang="en-US" dirty="0"/>
              <a:t>. Windows Task Manager ctrl-shift-esc)</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en-US" dirty="0"/>
              <a:t>	Display the current user's processes 	</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-e </a:t>
            </a:r>
            <a:r>
              <a:rPr lang="en-US" dirty="0"/>
              <a:t>	Display all processes running on the system</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en-US" dirty="0" err="1">
                <a:latin typeface="Courier New" pitchFamily="49" charset="0"/>
                <a:cs typeface="Courier New" pitchFamily="49" charset="0"/>
              </a:rPr>
              <a:t>ef</a:t>
            </a:r>
            <a:r>
              <a:rPr lang="en-US" dirty="0"/>
              <a:t> 	Display detailed information about running processes 	</a:t>
            </a:r>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-u [USER] </a:t>
            </a:r>
            <a:r>
              <a:rPr lang="en-US" dirty="0"/>
              <a:t>	Display processes owned by the specified user </a:t>
            </a:r>
            <a:endParaRPr lang="pl-PL" dirty="0"/>
          </a:p>
          <a:p>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err="1">
                <a:latin typeface="Courier New" pitchFamily="49" charset="0"/>
                <a:cs typeface="Courier New" pitchFamily="49" charset="0"/>
              </a:rPr>
              <a:t>ps</a:t>
            </a:r>
            <a:r>
              <a:rPr lang="en-US" dirty="0">
                <a:latin typeface="Courier New" pitchFamily="49" charset="0"/>
                <a:cs typeface="Courier New" pitchFamily="49" charset="0"/>
              </a:rPr>
              <a:t> </a:t>
            </a:r>
            <a:r>
              <a:rPr lang="pl-PL" dirty="0">
                <a:latin typeface="Courier New" pitchFamily="49" charset="0"/>
                <a:cs typeface="Courier New" pitchFamily="49" charset="0"/>
              </a:rPr>
              <a:t>a</a:t>
            </a:r>
            <a:r>
              <a:rPr lang="en-US" dirty="0">
                <a:latin typeface="Courier New" pitchFamily="49" charset="0"/>
                <a:cs typeface="Courier New" pitchFamily="49" charset="0"/>
              </a:rPr>
              <a:t> </a:t>
            </a:r>
            <a:r>
              <a:rPr lang="en-US" dirty="0"/>
              <a:t>	Display </a:t>
            </a:r>
            <a:r>
              <a:rPr lang="pl-PL" dirty="0"/>
              <a:t>extra info (</a:t>
            </a:r>
            <a:r>
              <a:rPr lang="pl-PL" dirty="0" err="1"/>
              <a:t>running</a:t>
            </a:r>
            <a:r>
              <a:rPr lang="pl-PL" dirty="0"/>
              <a:t> </a:t>
            </a:r>
            <a:r>
              <a:rPr lang="pl-PL" dirty="0" err="1"/>
              <a:t>state</a:t>
            </a:r>
            <a:r>
              <a:rPr lang="pl-PL" dirty="0"/>
              <a:t>)</a:t>
            </a:r>
          </a:p>
          <a:p>
            <a:pPr marL="0" indent="0">
              <a:buNone/>
            </a:pPr>
            <a:endParaRPr lang="en-US"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120</a:t>
            </a:fld>
            <a:endParaRPr lang="nl-NL"/>
          </a:p>
        </p:txBody>
      </p:sp>
    </p:spTree>
    <p:extLst>
      <p:ext uri="{BB962C8B-B14F-4D97-AF65-F5344CB8AC3E}">
        <p14:creationId xmlns:p14="http://schemas.microsoft.com/office/powerpoint/2010/main" val="3265550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Process</a:t>
            </a:r>
            <a:endParaRPr lang="nl-BE" dirty="0"/>
          </a:p>
        </p:txBody>
      </p:sp>
      <p:sp>
        <p:nvSpPr>
          <p:cNvPr id="5" name="Content Placeholder 4"/>
          <p:cNvSpPr>
            <a:spLocks noGrp="1"/>
          </p:cNvSpPr>
          <p:nvPr>
            <p:ph idx="1"/>
          </p:nvPr>
        </p:nvSpPr>
        <p:spPr>
          <a:xfrm>
            <a:off x="1764024" y="4509120"/>
            <a:ext cx="8334000" cy="1331038"/>
          </a:xfrm>
        </p:spPr>
        <p:txBody>
          <a:bodyPr/>
          <a:lstStyle/>
          <a:p>
            <a:r>
              <a:rPr lang="en-US" sz="1800" dirty="0"/>
              <a:t>For the example above, both bash processes, which are the shell of both terminals, are waiting for the input of user. They must be in the sleeping state</a:t>
            </a:r>
          </a:p>
          <a:p>
            <a:r>
              <a:rPr lang="en-US" sz="1800" dirty="0"/>
              <a:t>The vi process, which is an editor, is also waiting for the input of user. Hence it is also in sleeping state</a:t>
            </a:r>
          </a:p>
          <a:p>
            <a:r>
              <a:rPr lang="en-US" sz="1800" dirty="0"/>
              <a:t>When </a:t>
            </a:r>
            <a:r>
              <a:rPr lang="en-US" sz="1800" dirty="0" err="1"/>
              <a:t>ps</a:t>
            </a:r>
            <a:r>
              <a:rPr lang="en-US" sz="1800" dirty="0"/>
              <a:t> reporting the processes in the system, it is the only process that is running. Hence it is in running state </a:t>
            </a:r>
            <a:endParaRPr lang="nl-BE" sz="18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121</a:t>
            </a:fld>
            <a:endParaRPr lang="nl-NL"/>
          </a:p>
        </p:txBody>
      </p:sp>
      <p:grpSp>
        <p:nvGrpSpPr>
          <p:cNvPr id="17" name="Groep 16"/>
          <p:cNvGrpSpPr/>
          <p:nvPr/>
        </p:nvGrpSpPr>
        <p:grpSpPr>
          <a:xfrm>
            <a:off x="2028950" y="1005328"/>
            <a:ext cx="7451427" cy="3367571"/>
            <a:chOff x="504949" y="1005327"/>
            <a:chExt cx="7451427" cy="3367571"/>
          </a:xfrm>
        </p:grpSpPr>
        <p:sp>
          <p:nvSpPr>
            <p:cNvPr id="7" name="Text Box 7"/>
            <p:cNvSpPr txBox="1">
              <a:spLocks noChangeArrowheads="1"/>
            </p:cNvSpPr>
            <p:nvPr/>
          </p:nvSpPr>
          <p:spPr bwMode="auto">
            <a:xfrm>
              <a:off x="1663824" y="1005327"/>
              <a:ext cx="587853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zh-TW" altLang="en-US" sz="2000" b="1" dirty="0">
                  <a:latin typeface="Courier New" panose="02070309020205020404" pitchFamily="49" charset="0"/>
                  <a:ea typeface="新細明體" panose="02020500000000000000" pitchFamily="18" charset="-120"/>
                </a:rPr>
                <a:t>  </a:t>
              </a:r>
              <a:r>
                <a:rPr lang="en-US" altLang="zh-TW" sz="2000" b="1" dirty="0">
                  <a:latin typeface="Courier New" panose="02070309020205020404" pitchFamily="49" charset="0"/>
                  <a:ea typeface="新細明體" panose="02020500000000000000" pitchFamily="18" charset="-120"/>
                </a:rPr>
                <a:t>PID  TTY    STAT  TIME COMMAND</a:t>
              </a:r>
            </a:p>
            <a:p>
              <a:r>
                <a:rPr lang="en-US" altLang="zh-TW" sz="2000" b="1" dirty="0">
                  <a:latin typeface="Courier New" panose="02070309020205020404" pitchFamily="49" charset="0"/>
                  <a:ea typeface="新細明體" panose="02020500000000000000" pitchFamily="18" charset="-120"/>
                </a:rPr>
                <a:t>14748  pts/1  S     0:00 –bash</a:t>
              </a:r>
            </a:p>
            <a:p>
              <a:pPr>
                <a:buFontTx/>
                <a:buAutoNum type="arabicPlain" startAt="14795"/>
              </a:pPr>
              <a:r>
                <a:rPr lang="en-US" altLang="zh-TW" sz="2000" b="1" dirty="0">
                  <a:latin typeface="Courier New" panose="02070309020205020404" pitchFamily="49" charset="0"/>
                  <a:ea typeface="新細明體" panose="02020500000000000000" pitchFamily="18" charset="-120"/>
                </a:rPr>
                <a:t>  pts/0  S     0:00 –bash</a:t>
              </a:r>
            </a:p>
            <a:p>
              <a:r>
                <a:rPr lang="en-US" altLang="zh-TW" sz="2000" b="1" dirty="0">
                  <a:latin typeface="Courier New" panose="02070309020205020404" pitchFamily="49" charset="0"/>
                  <a:ea typeface="新細明體" panose="02020500000000000000" pitchFamily="18" charset="-120"/>
                </a:rPr>
                <a:t>14974  pts/0  S     0:00 vi test1.txt</a:t>
              </a:r>
            </a:p>
            <a:p>
              <a:r>
                <a:rPr lang="en-US" altLang="zh-TW" sz="2000" b="1" dirty="0">
                  <a:latin typeface="Courier New" panose="02070309020205020404" pitchFamily="49" charset="0"/>
                  <a:ea typeface="新細明體" panose="02020500000000000000" pitchFamily="18" charset="-120"/>
                </a:rPr>
                <a:t>14876  pts/1  R     0:00 </a:t>
              </a:r>
              <a:r>
                <a:rPr lang="en-US" altLang="zh-TW" sz="2000" b="1" dirty="0" err="1">
                  <a:latin typeface="Courier New" panose="02070309020205020404" pitchFamily="49" charset="0"/>
                  <a:ea typeface="新細明體" panose="02020500000000000000" pitchFamily="18" charset="-120"/>
                </a:rPr>
                <a:t>ps</a:t>
              </a:r>
              <a:r>
                <a:rPr lang="en-US" altLang="zh-TW" sz="2000" b="1" dirty="0">
                  <a:latin typeface="Courier New" panose="02070309020205020404" pitchFamily="49" charset="0"/>
                  <a:ea typeface="新細明體" panose="02020500000000000000" pitchFamily="18" charset="-120"/>
                </a:rPr>
                <a:t> …</a:t>
              </a:r>
            </a:p>
          </p:txBody>
        </p:sp>
        <p:grpSp>
          <p:nvGrpSpPr>
            <p:cNvPr id="16" name="Groep 15"/>
            <p:cNvGrpSpPr/>
            <p:nvPr/>
          </p:nvGrpSpPr>
          <p:grpSpPr>
            <a:xfrm>
              <a:off x="504949" y="2550286"/>
              <a:ext cx="7451427" cy="1822612"/>
              <a:chOff x="504949" y="2636911"/>
              <a:chExt cx="7451427" cy="1822612"/>
            </a:xfrm>
          </p:grpSpPr>
          <p:sp>
            <p:nvSpPr>
              <p:cNvPr id="8" name="Line 8"/>
              <p:cNvSpPr>
                <a:spLocks noChangeShapeType="1"/>
              </p:cNvSpPr>
              <p:nvPr/>
            </p:nvSpPr>
            <p:spPr bwMode="auto">
              <a:xfrm flipV="1">
                <a:off x="1454944" y="2713112"/>
                <a:ext cx="437480" cy="90612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9" name="Text Box 9"/>
              <p:cNvSpPr txBox="1">
                <a:spLocks noChangeArrowheads="1"/>
              </p:cNvSpPr>
              <p:nvPr/>
            </p:nvSpPr>
            <p:spPr bwMode="auto">
              <a:xfrm>
                <a:off x="504949" y="3515625"/>
                <a:ext cx="114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ea typeface="新細明體" panose="02020500000000000000" pitchFamily="18" charset="-120"/>
                  </a:rPr>
                  <a:t>Process ID</a:t>
                </a:r>
              </a:p>
            </p:txBody>
          </p:sp>
          <p:sp>
            <p:nvSpPr>
              <p:cNvPr id="10" name="Line 10"/>
              <p:cNvSpPr>
                <a:spLocks noChangeShapeType="1"/>
              </p:cNvSpPr>
              <p:nvPr/>
            </p:nvSpPr>
            <p:spPr bwMode="auto">
              <a:xfrm flipV="1">
                <a:off x="2641552" y="2713112"/>
                <a:ext cx="393872" cy="90612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Text Box 11"/>
              <p:cNvSpPr txBox="1">
                <a:spLocks noChangeArrowheads="1"/>
              </p:cNvSpPr>
              <p:nvPr/>
            </p:nvSpPr>
            <p:spPr bwMode="auto">
              <a:xfrm>
                <a:off x="1979712" y="3515625"/>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Terminal name</a:t>
                </a:r>
              </a:p>
            </p:txBody>
          </p:sp>
          <p:sp>
            <p:nvSpPr>
              <p:cNvPr id="12" name="Text Box 12"/>
              <p:cNvSpPr txBox="1">
                <a:spLocks noChangeArrowheads="1"/>
              </p:cNvSpPr>
              <p:nvPr/>
            </p:nvSpPr>
            <p:spPr bwMode="auto">
              <a:xfrm>
                <a:off x="3491880" y="3259194"/>
                <a:ext cx="3048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State:</a:t>
                </a:r>
              </a:p>
              <a:p>
                <a:r>
                  <a:rPr lang="en-US" altLang="zh-TW" dirty="0">
                    <a:ea typeface="新細明體" panose="02020500000000000000" pitchFamily="18" charset="-120"/>
                  </a:rPr>
                  <a:t>S – Sleeping</a:t>
                </a:r>
              </a:p>
              <a:p>
                <a:r>
                  <a:rPr lang="en-US" altLang="zh-TW" dirty="0">
                    <a:ea typeface="新細明體" panose="02020500000000000000" pitchFamily="18" charset="-120"/>
                  </a:rPr>
                  <a:t>      (waiting for input)</a:t>
                </a:r>
              </a:p>
              <a:p>
                <a:r>
                  <a:rPr lang="en-US" altLang="zh-TW" dirty="0">
                    <a:ea typeface="新細明體" panose="02020500000000000000" pitchFamily="18" charset="-120"/>
                  </a:rPr>
                  <a:t>R – Running </a:t>
                </a:r>
              </a:p>
            </p:txBody>
          </p:sp>
          <p:sp>
            <p:nvSpPr>
              <p:cNvPr id="13" name="Line 13"/>
              <p:cNvSpPr>
                <a:spLocks noChangeShapeType="1"/>
              </p:cNvSpPr>
              <p:nvPr/>
            </p:nvSpPr>
            <p:spPr bwMode="auto">
              <a:xfrm flipH="1" flipV="1">
                <a:off x="3975224" y="2636911"/>
                <a:ext cx="0" cy="662689"/>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Text Box 14"/>
              <p:cNvSpPr txBox="1">
                <a:spLocks noChangeArrowheads="1"/>
              </p:cNvSpPr>
              <p:nvPr/>
            </p:nvSpPr>
            <p:spPr bwMode="auto">
              <a:xfrm>
                <a:off x="4908376" y="2941712"/>
                <a:ext cx="3048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dirty="0">
                    <a:ea typeface="新細明體" panose="02020500000000000000" pitchFamily="18" charset="-120"/>
                  </a:rPr>
                  <a:t>How much time the process is continuously executing </a:t>
                </a:r>
              </a:p>
            </p:txBody>
          </p:sp>
          <p:sp>
            <p:nvSpPr>
              <p:cNvPr id="15" name="Line 15"/>
              <p:cNvSpPr>
                <a:spLocks noChangeShapeType="1"/>
              </p:cNvSpPr>
              <p:nvPr/>
            </p:nvSpPr>
            <p:spPr bwMode="auto">
              <a:xfrm flipH="1" flipV="1">
                <a:off x="5359896" y="2636912"/>
                <a:ext cx="76200" cy="3810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grpSp>
    </p:spTree>
    <p:extLst>
      <p:ext uri="{BB962C8B-B14F-4D97-AF65-F5344CB8AC3E}">
        <p14:creationId xmlns:p14="http://schemas.microsoft.com/office/powerpoint/2010/main" val="42895412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kill</a:t>
            </a:r>
            <a:endParaRPr lang="nl-BE" dirty="0"/>
          </a:p>
        </p:txBody>
      </p:sp>
      <p:sp>
        <p:nvSpPr>
          <p:cNvPr id="3" name="Content Placeholder 2"/>
          <p:cNvSpPr>
            <a:spLocks noGrp="1"/>
          </p:cNvSpPr>
          <p:nvPr>
            <p:ph idx="1"/>
          </p:nvPr>
        </p:nvSpPr>
        <p:spPr/>
        <p:txBody>
          <a:bodyPr/>
          <a:lstStyle/>
          <a:p>
            <a:pPr lvl="0"/>
            <a:r>
              <a:rPr lang="en-US" dirty="0"/>
              <a:t>Sends an abort signal to the given processes. Lets processes save data and exit by themselves. Should be used first.</a:t>
            </a:r>
          </a:p>
          <a:p>
            <a:pPr lvl="0"/>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&lt;</a:t>
            </a:r>
            <a:r>
              <a:rPr lang="en-US" dirty="0" err="1">
                <a:latin typeface="Courier New" pitchFamily="49" charset="0"/>
                <a:cs typeface="Courier New" pitchFamily="49" charset="0"/>
              </a:rPr>
              <a:t>pid</a:t>
            </a:r>
            <a:r>
              <a:rPr lang="en-US" dirty="0">
                <a:latin typeface="Courier New" pitchFamily="49" charset="0"/>
                <a:cs typeface="Courier New" pitchFamily="49" charset="0"/>
              </a:rPr>
              <a:t>&gt;</a:t>
            </a:r>
            <a:br>
              <a:rPr lang="en-US" dirty="0"/>
            </a:br>
            <a:r>
              <a:rPr lang="en-US" dirty="0"/>
              <a:t>Example:</a:t>
            </a:r>
            <a:br>
              <a:rPr lang="en-US" dirty="0"/>
            </a:b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3039 3134 3190 3416</a:t>
            </a:r>
          </a:p>
          <a:p>
            <a:pPr lvl="0"/>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kill -9 &lt;</a:t>
            </a:r>
            <a:r>
              <a:rPr lang="en-US" dirty="0" err="1">
                <a:latin typeface="Courier New" pitchFamily="49" charset="0"/>
                <a:cs typeface="Courier New" pitchFamily="49" charset="0"/>
              </a:rPr>
              <a:t>pid</a:t>
            </a:r>
            <a:r>
              <a:rPr lang="en-US" dirty="0">
                <a:latin typeface="Courier New" pitchFamily="49" charset="0"/>
                <a:cs typeface="Courier New" pitchFamily="49" charset="0"/>
              </a:rPr>
              <a:t>&gt;</a:t>
            </a:r>
            <a:br>
              <a:rPr lang="en-US" dirty="0"/>
            </a:br>
            <a:r>
              <a:rPr lang="en-US" dirty="0"/>
              <a:t>Sends an immediate termination signal. The system itself terminates the processes. Useful when a process is really stuck.</a:t>
            </a:r>
            <a:br>
              <a:rPr lang="en-US" dirty="0"/>
            </a:b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122</a:t>
            </a:fld>
            <a:endParaRPr lang="nl-NL"/>
          </a:p>
        </p:txBody>
      </p:sp>
    </p:spTree>
    <p:extLst>
      <p:ext uri="{BB962C8B-B14F-4D97-AF65-F5344CB8AC3E}">
        <p14:creationId xmlns:p14="http://schemas.microsoft.com/office/powerpoint/2010/main" val="3953428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in the background.</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pl-PL" dirty="0">
                <a:latin typeface="Courier New" panose="02070309020205020404" pitchFamily="49" charset="0"/>
                <a:cs typeface="Courier New" panose="02070309020205020404" pitchFamily="49" charset="0"/>
              </a:rPr>
              <a:t>$ </a:t>
            </a:r>
            <a:r>
              <a:rPr lang="en-US" dirty="0" err="1">
                <a:latin typeface="Courier New" pitchFamily="49" charset="0"/>
                <a:cs typeface="Courier New" pitchFamily="49" charset="0"/>
              </a:rPr>
              <a:t>gedit</a:t>
            </a:r>
            <a:r>
              <a:rPr lang="en-US" dirty="0">
                <a:latin typeface="Courier New" pitchFamily="49" charset="0"/>
                <a:cs typeface="Courier New" pitchFamily="49" charset="0"/>
              </a:rPr>
              <a:t> &amp;</a:t>
            </a:r>
            <a:br>
              <a:rPr lang="en-US" dirty="0">
                <a:latin typeface="Courier New" pitchFamily="49" charset="0"/>
                <a:cs typeface="Courier New" pitchFamily="49" charset="0"/>
              </a:rPr>
            </a:br>
            <a:r>
              <a:rPr lang="en-US" dirty="0"/>
              <a:t>check with </a:t>
            </a:r>
            <a:r>
              <a:rPr lang="en-US"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123</a:t>
            </a:fld>
            <a:endParaRPr lang="nl-NL"/>
          </a:p>
        </p:txBody>
      </p:sp>
    </p:spTree>
    <p:extLst>
      <p:ext uri="{BB962C8B-B14F-4D97-AF65-F5344CB8AC3E}">
        <p14:creationId xmlns:p14="http://schemas.microsoft.com/office/powerpoint/2010/main" val="24535614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top</a:t>
            </a:r>
          </a:p>
        </p:txBody>
      </p:sp>
      <p:sp>
        <p:nvSpPr>
          <p:cNvPr id="3" name="Content Placeholder 2"/>
          <p:cNvSpPr>
            <a:spLocks noGrp="1"/>
          </p:cNvSpPr>
          <p:nvPr>
            <p:ph idx="1"/>
          </p:nvPr>
        </p:nvSpPr>
        <p:spPr/>
        <p:txBody>
          <a:bodyPr/>
          <a:lstStyle/>
          <a:p>
            <a:r>
              <a:rPr lang="nl-BE" dirty="0"/>
              <a:t>Displays most important processes, sorted by </a:t>
            </a:r>
            <a:r>
              <a:rPr lang="nl-BE" dirty="0" err="1"/>
              <a:t>cpu</a:t>
            </a:r>
            <a:r>
              <a:rPr lang="nl-BE" dirty="0"/>
              <a:t> percentage</a:t>
            </a:r>
            <a:r>
              <a:rPr lang="pl-PL" dirty="0"/>
              <a:t> (</a:t>
            </a:r>
            <a:r>
              <a:rPr lang="pl-PL" dirty="0" err="1"/>
              <a:t>use</a:t>
            </a:r>
            <a:r>
              <a:rPr lang="pl-PL" dirty="0"/>
              <a:t> &gt; </a:t>
            </a:r>
            <a:r>
              <a:rPr lang="pl-PL" dirty="0" err="1"/>
              <a:t>or</a:t>
            </a:r>
            <a:r>
              <a:rPr lang="pl-PL" dirty="0"/>
              <a:t> &lt; to </a:t>
            </a:r>
            <a:r>
              <a:rPr lang="pl-PL" dirty="0" err="1"/>
              <a:t>change</a:t>
            </a:r>
            <a:r>
              <a:rPr lang="pl-PL" dirty="0"/>
              <a:t> the order)</a:t>
            </a:r>
            <a:endParaRPr lang="nl-BE" dirty="0"/>
          </a:p>
          <a:p>
            <a:pPr marL="360000" lvl="1" indent="0">
              <a:buNone/>
            </a:pPr>
            <a:r>
              <a:rPr lang="nl-BE" sz="1400" dirty="0">
                <a:hlinkClick r:id="rId2"/>
              </a:rPr>
              <a:t>http://www.thegeekstuff.com/2010/01/15-practical-unix-linux-top-command-examples/</a:t>
            </a:r>
            <a:endParaRPr lang="nl-BE" sz="1400" dirty="0"/>
          </a:p>
          <a:p>
            <a:pPr marL="0" indent="0">
              <a:buNone/>
            </a:pPr>
            <a:br>
              <a:rPr lang="nl-BE" dirty="0"/>
            </a:br>
            <a:endParaRPr lang="nl-B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7568" y="2492896"/>
            <a:ext cx="5029200" cy="3962400"/>
          </a:xfrm>
          <a:prstGeom prst="rect">
            <a:avLst/>
          </a:prstGeom>
        </p:spPr>
      </p:pic>
      <p:sp>
        <p:nvSpPr>
          <p:cNvPr id="5" name="Slide Number Placeholder 4"/>
          <p:cNvSpPr>
            <a:spLocks noGrp="1"/>
          </p:cNvSpPr>
          <p:nvPr>
            <p:ph type="sldNum" sz="quarter" idx="12"/>
          </p:nvPr>
        </p:nvSpPr>
        <p:spPr/>
        <p:txBody>
          <a:bodyPr/>
          <a:lstStyle/>
          <a:p>
            <a:fld id="{78CD8E6A-08C9-49B9-A7D5-27A98AD8C28F}" type="slidenum">
              <a:rPr lang="nl-NL" smtClean="0"/>
              <a:pPr/>
              <a:t>124</a:t>
            </a:fld>
            <a:endParaRPr lang="nl-NL"/>
          </a:p>
        </p:txBody>
      </p:sp>
    </p:spTree>
    <p:extLst>
      <p:ext uri="{BB962C8B-B14F-4D97-AF65-F5344CB8AC3E}">
        <p14:creationId xmlns:p14="http://schemas.microsoft.com/office/powerpoint/2010/main" val="33478793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List of </a:t>
            </a:r>
            <a:r>
              <a:rPr lang="pl-PL" dirty="0" err="1"/>
              <a:t>basic</a:t>
            </a:r>
            <a:r>
              <a:rPr lang="pl-PL"/>
              <a:t> commands</a:t>
            </a:r>
            <a:endParaRPr lang="nl-BE" dirty="0"/>
          </a:p>
        </p:txBody>
      </p:sp>
      <p:sp>
        <p:nvSpPr>
          <p:cNvPr id="3" name="Content Placeholder 2"/>
          <p:cNvSpPr>
            <a:spLocks noGrp="1"/>
          </p:cNvSpPr>
          <p:nvPr>
            <p:ph idx="1"/>
          </p:nvPr>
        </p:nvSpPr>
        <p:spPr/>
        <p:txBody>
          <a:bodyPr/>
          <a:lstStyle/>
          <a:p>
            <a:r>
              <a:rPr lang="en-US" dirty="0"/>
              <a:t>Managing files and directories:</a:t>
            </a:r>
          </a:p>
          <a:p>
            <a:pPr marL="360000" lvl="1" indent="0">
              <a:buNone/>
            </a:pPr>
            <a:r>
              <a:rPr lang="pl-PL" dirty="0">
                <a:latin typeface="Courier"/>
              </a:rPr>
              <a:t>c</a:t>
            </a:r>
            <a:r>
              <a:rPr lang="en-US" dirty="0">
                <a:latin typeface="Courier"/>
              </a:rPr>
              <a:t>p</a:t>
            </a:r>
            <a:r>
              <a:rPr lang="pl-PL" dirty="0">
                <a:latin typeface="Courier"/>
              </a:rPr>
              <a:t>, </a:t>
            </a:r>
            <a:r>
              <a:rPr lang="en-US" dirty="0">
                <a:latin typeface="Courier"/>
              </a:rPr>
              <a:t>mv,</a:t>
            </a:r>
            <a:r>
              <a:rPr lang="pl-PL" dirty="0">
                <a:latin typeface="Courier"/>
              </a:rPr>
              <a:t> </a:t>
            </a:r>
            <a:r>
              <a:rPr lang="en-US" dirty="0" err="1">
                <a:latin typeface="Courier"/>
              </a:rPr>
              <a:t>rm</a:t>
            </a:r>
            <a:r>
              <a:rPr lang="en-US" dirty="0">
                <a:latin typeface="Courier"/>
              </a:rPr>
              <a:t>,</a:t>
            </a:r>
            <a:r>
              <a:rPr lang="pl-PL" dirty="0">
                <a:latin typeface="Courier"/>
              </a:rPr>
              <a:t> </a:t>
            </a:r>
            <a:r>
              <a:rPr lang="en-US" dirty="0" err="1">
                <a:latin typeface="Courier"/>
              </a:rPr>
              <a:t>mkdir</a:t>
            </a:r>
            <a:r>
              <a:rPr lang="en-US" dirty="0">
                <a:latin typeface="Courier"/>
              </a:rPr>
              <a:t>,</a:t>
            </a:r>
            <a:r>
              <a:rPr lang="pl-PL" dirty="0">
                <a:latin typeface="Courier"/>
              </a:rPr>
              <a:t> </a:t>
            </a:r>
            <a:r>
              <a:rPr lang="en-US" dirty="0" err="1">
                <a:latin typeface="Courier"/>
              </a:rPr>
              <a:t>rmdir</a:t>
            </a:r>
            <a:r>
              <a:rPr lang="en-US" dirty="0">
                <a:latin typeface="Courier"/>
              </a:rPr>
              <a:t>,</a:t>
            </a:r>
            <a:r>
              <a:rPr lang="pl-PL" dirty="0">
                <a:latin typeface="Courier"/>
              </a:rPr>
              <a:t> </a:t>
            </a:r>
            <a:r>
              <a:rPr lang="en-US" dirty="0">
                <a:latin typeface="Courier"/>
              </a:rPr>
              <a:t>touch</a:t>
            </a:r>
          </a:p>
          <a:p>
            <a:r>
              <a:rPr lang="en-US" dirty="0"/>
              <a:t>Displaying content of files</a:t>
            </a:r>
          </a:p>
          <a:p>
            <a:pPr marL="360000" lvl="1" indent="0">
              <a:buNone/>
            </a:pPr>
            <a:r>
              <a:rPr lang="en-US" dirty="0">
                <a:latin typeface="Courier"/>
              </a:rPr>
              <a:t>cat, more, less, head, tail</a:t>
            </a:r>
          </a:p>
          <a:p>
            <a:r>
              <a:rPr lang="en-US" dirty="0"/>
              <a:t>Moving around</a:t>
            </a:r>
          </a:p>
          <a:p>
            <a:pPr marL="360000" lvl="1" indent="0">
              <a:buNone/>
            </a:pPr>
            <a:r>
              <a:rPr lang="pl-PL" dirty="0">
                <a:latin typeface="Courier"/>
              </a:rPr>
              <a:t>p</a:t>
            </a:r>
            <a:r>
              <a:rPr lang="en-US" dirty="0" err="1">
                <a:latin typeface="Courier"/>
              </a:rPr>
              <a:t>wd</a:t>
            </a:r>
            <a:r>
              <a:rPr lang="pl-PL" dirty="0">
                <a:latin typeface="Courier"/>
              </a:rPr>
              <a:t>, </a:t>
            </a:r>
            <a:r>
              <a:rPr lang="en-US" dirty="0">
                <a:latin typeface="Courier"/>
              </a:rPr>
              <a:t>cd</a:t>
            </a:r>
            <a:r>
              <a:rPr lang="pl-PL" dirty="0">
                <a:latin typeface="Courier"/>
              </a:rPr>
              <a:t>, </a:t>
            </a:r>
            <a:r>
              <a:rPr lang="pl-PL" dirty="0" err="1">
                <a:latin typeface="Courier"/>
              </a:rPr>
              <a:t>ls</a:t>
            </a:r>
            <a:endParaRPr lang="pl-PL" dirty="0"/>
          </a:p>
          <a:p>
            <a:r>
              <a:rPr lang="pl-PL" dirty="0" err="1"/>
              <a:t>Asking</a:t>
            </a:r>
            <a:r>
              <a:rPr lang="pl-PL" dirty="0"/>
              <a:t> for </a:t>
            </a:r>
            <a:r>
              <a:rPr lang="pl-PL" dirty="0" err="1"/>
              <a:t>help</a:t>
            </a:r>
            <a:endParaRPr lang="pl-PL" dirty="0"/>
          </a:p>
          <a:p>
            <a:pPr marL="360000" lvl="1" indent="0">
              <a:buNone/>
            </a:pPr>
            <a:r>
              <a:rPr lang="pl-PL" dirty="0" err="1">
                <a:latin typeface="Courier"/>
              </a:rPr>
              <a:t>help</a:t>
            </a:r>
            <a:r>
              <a:rPr lang="pl-PL" dirty="0">
                <a:latin typeface="Courier"/>
              </a:rPr>
              <a:t>, </a:t>
            </a:r>
            <a:r>
              <a:rPr lang="pl-PL" dirty="0" err="1">
                <a:latin typeface="Courier"/>
              </a:rPr>
              <a:t>man</a:t>
            </a:r>
            <a:r>
              <a:rPr lang="pl-PL" dirty="0">
                <a:latin typeface="Courier"/>
              </a:rPr>
              <a:t>, info, </a:t>
            </a:r>
            <a:r>
              <a:rPr lang="pl-PL" dirty="0" err="1">
                <a:latin typeface="Courier"/>
              </a:rPr>
              <a:t>whatis</a:t>
            </a:r>
            <a:endParaRPr lang="pl-PL" dirty="0">
              <a:latin typeface="Courier"/>
            </a:endParaRPr>
          </a:p>
          <a:p>
            <a:pPr marL="360000" lvl="1" indent="0">
              <a:buNone/>
            </a:pPr>
            <a:endParaRPr lang="pl-PL" dirty="0">
              <a:latin typeface="Courier"/>
            </a:endParaRPr>
          </a:p>
          <a:p>
            <a:pPr marL="360000" lvl="1" indent="0">
              <a:buNone/>
            </a:pPr>
            <a:r>
              <a:rPr lang="pl-PL" sz="2000" dirty="0"/>
              <a:t>+ </a:t>
            </a:r>
            <a:r>
              <a:rPr lang="pl-PL" sz="2000" dirty="0" err="1"/>
              <a:t>understanding</a:t>
            </a:r>
            <a:r>
              <a:rPr lang="pl-PL" sz="2000" dirty="0"/>
              <a:t> of Linux </a:t>
            </a:r>
            <a:r>
              <a:rPr lang="pl-PL" sz="2000" dirty="0" err="1"/>
              <a:t>directory</a:t>
            </a:r>
            <a:r>
              <a:rPr lang="pl-PL" sz="2000" dirty="0"/>
              <a:t> </a:t>
            </a:r>
            <a:r>
              <a:rPr lang="pl-PL" sz="2000" dirty="0" err="1"/>
              <a:t>tree</a:t>
            </a:r>
            <a:r>
              <a:rPr lang="pl-PL" sz="2000" dirty="0"/>
              <a:t> (</a:t>
            </a:r>
            <a:r>
              <a:rPr lang="pl-PL" sz="2000" dirty="0" err="1"/>
              <a:t>relative</a:t>
            </a:r>
            <a:r>
              <a:rPr lang="pl-PL" sz="2000" dirty="0"/>
              <a:t> and </a:t>
            </a:r>
            <a:r>
              <a:rPr lang="pl-PL" sz="2000" dirty="0" err="1"/>
              <a:t>absolute</a:t>
            </a:r>
            <a:r>
              <a:rPr lang="pl-PL" sz="2000" dirty="0"/>
              <a:t> </a:t>
            </a:r>
            <a:r>
              <a:rPr lang="pl-PL" sz="2000" dirty="0" err="1"/>
              <a:t>paths</a:t>
            </a:r>
            <a:r>
              <a:rPr lang="pl-PL" sz="2000" dirty="0"/>
              <a:t>)</a:t>
            </a:r>
          </a:p>
          <a:p>
            <a:pPr marL="360000" lvl="1" indent="0">
              <a:buNone/>
            </a:pPr>
            <a:r>
              <a:rPr lang="pl-PL" sz="2000" dirty="0"/>
              <a:t>+ </a:t>
            </a:r>
            <a:r>
              <a:rPr lang="pl-PL" sz="2000" dirty="0" err="1"/>
              <a:t>understanding</a:t>
            </a:r>
            <a:r>
              <a:rPr lang="pl-PL" sz="2000" dirty="0"/>
              <a:t> of file </a:t>
            </a:r>
            <a:r>
              <a:rPr lang="pl-PL" sz="2000" dirty="0" err="1"/>
              <a:t>permissions</a:t>
            </a:r>
            <a:endParaRPr lang="pl-PL" sz="2000" dirty="0"/>
          </a:p>
          <a:p>
            <a:pPr marL="0" indent="0">
              <a:buNone/>
            </a:pPr>
            <a:endParaRPr lang="pl-PL" dirty="0"/>
          </a:p>
          <a:p>
            <a:endParaRPr lang="en-US" dirty="0"/>
          </a:p>
        </p:txBody>
      </p:sp>
      <p:sp>
        <p:nvSpPr>
          <p:cNvPr id="5" name="Slide Number Placeholder 4"/>
          <p:cNvSpPr>
            <a:spLocks noGrp="1"/>
          </p:cNvSpPr>
          <p:nvPr>
            <p:ph type="sldNum" sz="quarter" idx="12"/>
          </p:nvPr>
        </p:nvSpPr>
        <p:spPr/>
        <p:txBody>
          <a:bodyPr/>
          <a:lstStyle/>
          <a:p>
            <a:fld id="{78CD8E6A-08C9-49B9-A7D5-27A98AD8C28F}" type="slidenum">
              <a:rPr lang="nl-NL" smtClean="0"/>
              <a:pPr/>
              <a:t>125</a:t>
            </a:fld>
            <a:endParaRPr lang="nl-NL"/>
          </a:p>
        </p:txBody>
      </p:sp>
    </p:spTree>
    <p:extLst>
      <p:ext uri="{BB962C8B-B14F-4D97-AF65-F5344CB8AC3E}">
        <p14:creationId xmlns:p14="http://schemas.microsoft.com/office/powerpoint/2010/main" val="594096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126</a:t>
            </a:fld>
            <a:endParaRPr lang="nl-BE" dirty="0"/>
          </a:p>
        </p:txBody>
      </p:sp>
      <p:sp>
        <p:nvSpPr>
          <p:cNvPr id="34819" name="Rectangle 3"/>
          <p:cNvSpPr>
            <a:spLocks noGrp="1" noChangeArrowheads="1"/>
          </p:cNvSpPr>
          <p:nvPr>
            <p:ph idx="1"/>
          </p:nvPr>
        </p:nvSpPr>
        <p:spPr/>
        <p:txBody>
          <a:bodyPr/>
          <a:lstStyle/>
          <a:p>
            <a:pPr eaLnBrk="1" hangingPunct="1">
              <a:lnSpc>
                <a:spcPct val="90000"/>
              </a:lnSpc>
            </a:pPr>
            <a:r>
              <a:rPr lang="en-US" altLang="en-US" sz="2000" dirty="0"/>
              <a:t>What is a credit</a:t>
            </a:r>
          </a:p>
          <a:p>
            <a:pPr lvl="1"/>
            <a:r>
              <a:rPr lang="en-US" altLang="en-US" sz="1700" dirty="0"/>
              <a:t>Credits are a measure for compute time</a:t>
            </a:r>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endParaRPr lang="en-US" altLang="en-US" sz="1700" dirty="0"/>
          </a:p>
          <a:p>
            <a:pPr lvl="1"/>
            <a:r>
              <a:rPr lang="en-US" altLang="en-US" sz="1700" dirty="0"/>
              <a:t>Shared nodes are charged based on used fraction</a:t>
            </a:r>
          </a:p>
        </p:txBody>
      </p:sp>
      <p:sp>
        <p:nvSpPr>
          <p:cNvPr id="34818" name="Rectangle 2"/>
          <p:cNvSpPr>
            <a:spLocks noGrp="1" noChangeArrowheads="1"/>
          </p:cNvSpPr>
          <p:nvPr>
            <p:ph type="title"/>
          </p:nvPr>
        </p:nvSpPr>
        <p:spPr/>
        <p:txBody>
          <a:bodyPr/>
          <a:lstStyle/>
          <a:p>
            <a:pPr eaLnBrk="1" hangingPunct="1"/>
            <a:r>
              <a:rPr lang="en-US" altLang="en-US" dirty="0"/>
              <a:t>Tier-2 credit system - what</a:t>
            </a:r>
          </a:p>
        </p:txBody>
      </p:sp>
      <p:graphicFrame>
        <p:nvGraphicFramePr>
          <p:cNvPr id="5" name="Table 4"/>
          <p:cNvGraphicFramePr>
            <a:graphicFrameLocks noGrp="1"/>
          </p:cNvGraphicFramePr>
          <p:nvPr/>
        </p:nvGraphicFramePr>
        <p:xfrm>
          <a:off x="1394121" y="2069599"/>
          <a:ext cx="5256584" cy="3708400"/>
        </p:xfrm>
        <a:graphic>
          <a:graphicData uri="http://schemas.openxmlformats.org/drawingml/2006/table">
            <a:tbl>
              <a:tblPr firstRow="1" bandRow="1">
                <a:tableStyleId>{5C22544A-7EE6-4342-B048-85BDC9FD1C3A}</a:tableStyleId>
              </a:tblPr>
              <a:tblGrid>
                <a:gridCol w="4311317">
                  <a:extLst>
                    <a:ext uri="{9D8B030D-6E8A-4147-A177-3AD203B41FA5}">
                      <a16:colId xmlns:a16="http://schemas.microsoft.com/office/drawing/2014/main" val="346114"/>
                    </a:ext>
                  </a:extLst>
                </a:gridCol>
                <a:gridCol w="945267">
                  <a:extLst>
                    <a:ext uri="{9D8B030D-6E8A-4147-A177-3AD203B41FA5}">
                      <a16:colId xmlns:a16="http://schemas.microsoft.com/office/drawing/2014/main" val="1760943923"/>
                    </a:ext>
                  </a:extLst>
                </a:gridCol>
              </a:tblGrid>
              <a:tr h="370840">
                <a:tc>
                  <a:txBody>
                    <a:bodyPr/>
                    <a:lstStyle/>
                    <a:p>
                      <a:r>
                        <a:rPr lang="en-US" dirty="0"/>
                        <a:t>Cluster</a:t>
                      </a:r>
                      <a:r>
                        <a:rPr lang="en-US" baseline="0" dirty="0"/>
                        <a:t> / Partition</a:t>
                      </a:r>
                      <a:endParaRPr lang="nl-BE" dirty="0"/>
                    </a:p>
                  </a:txBody>
                  <a:tcPr/>
                </a:tc>
                <a:tc>
                  <a:txBody>
                    <a:bodyPr/>
                    <a:lstStyle/>
                    <a:p>
                      <a:r>
                        <a:rPr lang="en-US" dirty="0"/>
                        <a:t>Credits/h</a:t>
                      </a:r>
                      <a:endParaRPr lang="nl-BE"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Skylake /  </a:t>
                      </a:r>
                      <a:r>
                        <a:rPr lang="en-US" sz="1800" dirty="0" err="1"/>
                        <a:t>Cascadelake</a:t>
                      </a:r>
                      <a:r>
                        <a:rPr lang="en-US" sz="1800" dirty="0"/>
                        <a:t> / AMD</a:t>
                      </a:r>
                      <a:endParaRPr lang="nl-BE" sz="1800" dirty="0"/>
                    </a:p>
                  </a:txBody>
                  <a:tcPr/>
                </a:tc>
                <a:tc>
                  <a:txBody>
                    <a:bodyPr/>
                    <a:lstStyle/>
                    <a:p>
                      <a:r>
                        <a:rPr lang="en-US" sz="1800" dirty="0"/>
                        <a:t>10 000</a:t>
                      </a:r>
                      <a:endParaRPr lang="nl-BE" sz="1800" dirty="0"/>
                    </a:p>
                  </a:txBody>
                  <a:tcPr/>
                </a:tc>
                <a:extLst>
                  <a:ext uri="{0D108BD9-81ED-4DB2-BD59-A6C34878D82A}">
                    <a16:rowId xmlns:a16="http://schemas.microsoft.com/office/drawing/2014/main" val="992769511"/>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12 000</a:t>
                      </a:r>
                      <a:endParaRPr lang="nl-BE" sz="1800" dirty="0"/>
                    </a:p>
                  </a:txBody>
                  <a:tcPr/>
                </a:tc>
                <a:extLst>
                  <a:ext uri="{0D108BD9-81ED-4DB2-BD59-A6C34878D82A}">
                    <a16:rowId xmlns:a16="http://schemas.microsoft.com/office/drawing/2014/main" val="1668369577"/>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20 000</a:t>
                      </a:r>
                      <a:endParaRPr lang="nl-BE" sz="1800" dirty="0"/>
                    </a:p>
                  </a:txBody>
                  <a:tcPr/>
                </a:tc>
                <a:extLst>
                  <a:ext uri="{0D108BD9-81ED-4DB2-BD59-A6C34878D82A}">
                    <a16:rowId xmlns:a16="http://schemas.microsoft.com/office/drawing/2014/main" val="326915842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39 900</a:t>
                      </a:r>
                    </a:p>
                  </a:txBody>
                  <a:tcPr/>
                </a:tc>
                <a:extLst>
                  <a:ext uri="{0D108BD9-81ED-4DB2-BD59-A6C34878D82A}">
                    <a16:rowId xmlns:a16="http://schemas.microsoft.com/office/drawing/2014/main" val="192112168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a:t>Genius </a:t>
                      </a:r>
                      <a:r>
                        <a:rPr lang="nl-BE" sz="1800" dirty="0" err="1"/>
                        <a:t>Superdome</a:t>
                      </a:r>
                      <a:endParaRPr lang="nl-BE" sz="1800" dirty="0"/>
                    </a:p>
                  </a:txBody>
                  <a:tcPr/>
                </a:tc>
                <a:tc>
                  <a:txBody>
                    <a:bodyPr/>
                    <a:lstStyle/>
                    <a:p>
                      <a:r>
                        <a:rPr lang="nl-BE" sz="1800" dirty="0"/>
                        <a:t>126 000</a:t>
                      </a:r>
                    </a:p>
                  </a:txBody>
                  <a:tcPr/>
                </a:tc>
                <a:extLst>
                  <a:ext uri="{0D108BD9-81ED-4DB2-BD59-A6C34878D82A}">
                    <a16:rowId xmlns:a16="http://schemas.microsoft.com/office/drawing/2014/main" val="56048814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a:t>
                      </a:r>
                      <a:r>
                        <a:rPr lang="nl-BE" sz="1800" dirty="0" err="1"/>
                        <a:t>thin</a:t>
                      </a:r>
                      <a:r>
                        <a:rPr lang="nl-BE" sz="1800" dirty="0"/>
                        <a:t> node</a:t>
                      </a:r>
                    </a:p>
                  </a:txBody>
                  <a:tcPr/>
                </a:tc>
                <a:tc>
                  <a:txBody>
                    <a:bodyPr/>
                    <a:lstStyle/>
                    <a:p>
                      <a:r>
                        <a:rPr lang="nl-BE" sz="1800" dirty="0"/>
                        <a:t>11 000</a:t>
                      </a:r>
                    </a:p>
                  </a:txBody>
                  <a:tcPr/>
                </a:tc>
                <a:extLst>
                  <a:ext uri="{0D108BD9-81ED-4DB2-BD59-A6C34878D82A}">
                    <a16:rowId xmlns:a16="http://schemas.microsoft.com/office/drawing/2014/main" val="227663860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Large Memory</a:t>
                      </a:r>
                    </a:p>
                  </a:txBody>
                  <a:tcPr/>
                </a:tc>
                <a:tc>
                  <a:txBody>
                    <a:bodyPr/>
                    <a:lstStyle/>
                    <a:p>
                      <a:r>
                        <a:rPr lang="nl-BE" sz="1800" dirty="0"/>
                        <a:t>19 000</a:t>
                      </a:r>
                    </a:p>
                  </a:txBody>
                  <a:tcPr/>
                </a:tc>
                <a:extLst>
                  <a:ext uri="{0D108BD9-81ED-4DB2-BD59-A6C34878D82A}">
                    <a16:rowId xmlns:a16="http://schemas.microsoft.com/office/drawing/2014/main" val="2110504488"/>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IceLake</a:t>
                      </a:r>
                      <a:r>
                        <a:rPr lang="nl-BE" sz="1800" dirty="0"/>
                        <a:t> GPU node</a:t>
                      </a:r>
                    </a:p>
                  </a:txBody>
                  <a:tcPr/>
                </a:tc>
                <a:tc>
                  <a:txBody>
                    <a:bodyPr/>
                    <a:lstStyle/>
                    <a:p>
                      <a:r>
                        <a:rPr lang="nl-BE" sz="1800" dirty="0"/>
                        <a:t>45 000</a:t>
                      </a:r>
                    </a:p>
                  </a:txBody>
                  <a:tcPr/>
                </a:tc>
                <a:extLst>
                  <a:ext uri="{0D108BD9-81ED-4DB2-BD59-A6C34878D82A}">
                    <a16:rowId xmlns:a16="http://schemas.microsoft.com/office/drawing/2014/main" val="391892541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BE" sz="1800" dirty="0" err="1"/>
                        <a:t>wICE</a:t>
                      </a:r>
                      <a:r>
                        <a:rPr lang="nl-BE" sz="1800" dirty="0"/>
                        <a:t> </a:t>
                      </a:r>
                      <a:r>
                        <a:rPr lang="nl-BE" sz="1800" dirty="0" err="1"/>
                        <a:t>interactive</a:t>
                      </a:r>
                      <a:r>
                        <a:rPr lang="nl-BE" sz="1800" dirty="0"/>
                        <a:t> node</a:t>
                      </a:r>
                    </a:p>
                  </a:txBody>
                  <a:tcPr/>
                </a:tc>
                <a:tc>
                  <a:txBody>
                    <a:bodyPr/>
                    <a:lstStyle/>
                    <a:p>
                      <a:r>
                        <a:rPr lang="nl-BE" sz="1800" dirty="0"/>
                        <a:t>/</a:t>
                      </a:r>
                    </a:p>
                  </a:txBody>
                  <a:tcPr/>
                </a:tc>
                <a:extLst>
                  <a:ext uri="{0D108BD9-81ED-4DB2-BD59-A6C34878D82A}">
                    <a16:rowId xmlns:a16="http://schemas.microsoft.com/office/drawing/2014/main" val="3401605432"/>
                  </a:ext>
                </a:extLst>
              </a:tr>
            </a:tbl>
          </a:graphicData>
        </a:graphic>
      </p:graphicFrame>
      <p:sp>
        <p:nvSpPr>
          <p:cNvPr id="3" name="TextBox 2"/>
          <p:cNvSpPr txBox="1"/>
          <p:nvPr/>
        </p:nvSpPr>
        <p:spPr>
          <a:xfrm>
            <a:off x="6744072" y="263691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4"/>
              </a:rPr>
              <a:t>https://icts.kuleuven.be/sc/english/research/HPC</a:t>
            </a:r>
            <a:endParaRPr lang="nl-BE" dirty="0"/>
          </a:p>
        </p:txBody>
      </p:sp>
    </p:spTree>
    <p:custDataLst>
      <p:tags r:id="rId1"/>
    </p:custDataLst>
    <p:extLst>
      <p:ext uri="{BB962C8B-B14F-4D97-AF65-F5344CB8AC3E}">
        <p14:creationId xmlns:p14="http://schemas.microsoft.com/office/powerpoint/2010/main" val="294328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Request your introduction credits</a:t>
            </a:r>
          </a:p>
          <a:p>
            <a:pPr lvl="1"/>
            <a:r>
              <a:rPr lang="en-US" altLang="en-US" sz="1900" dirty="0"/>
              <a:t>Everybody</a:t>
            </a:r>
          </a:p>
          <a:p>
            <a:pPr lvl="1"/>
            <a:r>
              <a:rPr lang="en-US" altLang="en-US" sz="1900" dirty="0">
                <a:ea typeface="Open Sans Extrabold"/>
                <a:cs typeface="Open Sans Extrabold"/>
              </a:rPr>
              <a:t>Free of charge</a:t>
            </a:r>
          </a:p>
          <a:p>
            <a:pPr lvl="1"/>
            <a:r>
              <a:rPr lang="en-US" altLang="en-US" sz="1900" dirty="0"/>
              <a:t>1 time</a:t>
            </a:r>
          </a:p>
          <a:p>
            <a:pPr lvl="1"/>
            <a:r>
              <a:rPr lang="en-US" altLang="en-US" sz="1900" dirty="0"/>
              <a:t>6 months</a:t>
            </a:r>
          </a:p>
          <a:p>
            <a:pPr lvl="1"/>
            <a:endParaRPr lang="en-US" altLang="en-US" sz="1900" dirty="0"/>
          </a:p>
          <a:p>
            <a:r>
              <a:rPr lang="en-US" altLang="en-US" sz="2200" dirty="0"/>
              <a:t>Request permission to join a group</a:t>
            </a:r>
          </a:p>
          <a:p>
            <a:endParaRPr lang="en-US" altLang="en-US" sz="2200" dirty="0"/>
          </a:p>
          <a:p>
            <a:r>
              <a:rPr lang="en-US" altLang="en-US" sz="2200" dirty="0"/>
              <a:t>Request project credits</a:t>
            </a:r>
          </a:p>
          <a:p>
            <a:pPr lvl="1"/>
            <a:r>
              <a:rPr lang="en-US" altLang="en-US" sz="1900" dirty="0"/>
              <a:t>Create group on the </a:t>
            </a:r>
            <a:r>
              <a:rPr lang="en-US" altLang="en-US" sz="1900" dirty="0" err="1"/>
              <a:t>accountpage</a:t>
            </a:r>
            <a:endParaRPr lang="en-US" altLang="en-US" sz="1900" dirty="0"/>
          </a:p>
          <a:p>
            <a:pPr lvl="1"/>
            <a:r>
              <a:rPr lang="en-US" altLang="en-US" sz="1900" dirty="0"/>
              <a:t>Start the name preferably with p_</a:t>
            </a:r>
          </a:p>
          <a:p>
            <a:pPr lvl="1"/>
            <a:r>
              <a:rPr lang="en-US" altLang="en-US" sz="1900" dirty="0"/>
              <a:t>Your group will be </a:t>
            </a:r>
            <a:r>
              <a:rPr lang="en-US" altLang="en-US" sz="1900" dirty="0" err="1"/>
              <a:t>lp</a:t>
            </a:r>
            <a:r>
              <a:rPr lang="en-US" altLang="en-US" sz="1900" dirty="0"/>
              <a:t>_</a:t>
            </a:r>
          </a:p>
          <a:p>
            <a:pPr lvl="1"/>
            <a:r>
              <a:rPr lang="en-US" altLang="en-US" sz="1900" dirty="0"/>
              <a:t>Who creates the group can add or remove users</a:t>
            </a:r>
          </a:p>
          <a:p>
            <a:r>
              <a:rPr lang="en-US" altLang="en-US" sz="2200" dirty="0"/>
              <a:t>Tier-2 credits are shared over all Tier-2 system</a:t>
            </a:r>
            <a:br>
              <a:rPr lang="en-US" altLang="en-US" sz="2000" dirty="0"/>
            </a:br>
            <a:endParaRPr lang="en-US" altLang="en-US" sz="2000" dirty="0"/>
          </a:p>
          <a:p>
            <a:endParaRPr lang="en-US" altLang="en-US" sz="2200" dirty="0"/>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 to get credits</a:t>
            </a:r>
          </a:p>
        </p:txBody>
      </p:sp>
      <p:pic>
        <p:nvPicPr>
          <p:cNvPr id="3" name="Picture 2"/>
          <p:cNvPicPr>
            <a:picLocks noChangeAspect="1"/>
          </p:cNvPicPr>
          <p:nvPr/>
        </p:nvPicPr>
        <p:blipFill>
          <a:blip r:embed="rId4"/>
          <a:stretch>
            <a:fillRect/>
          </a:stretch>
        </p:blipFill>
        <p:spPr>
          <a:xfrm>
            <a:off x="5807968" y="1840526"/>
            <a:ext cx="5911458" cy="1734722"/>
          </a:xfrm>
          <a:prstGeom prst="rect">
            <a:avLst/>
          </a:prstGeom>
        </p:spPr>
      </p:pic>
      <p:pic>
        <p:nvPicPr>
          <p:cNvPr id="7" name="Picture 6"/>
          <p:cNvPicPr>
            <a:picLocks noChangeAspect="1"/>
          </p:cNvPicPr>
          <p:nvPr/>
        </p:nvPicPr>
        <p:blipFill>
          <a:blip r:embed="rId5"/>
          <a:stretch>
            <a:fillRect/>
          </a:stretch>
        </p:blipFill>
        <p:spPr>
          <a:xfrm>
            <a:off x="5464304" y="3689083"/>
            <a:ext cx="6298877" cy="1429497"/>
          </a:xfrm>
          <a:prstGeom prst="rect">
            <a:avLst/>
          </a:prstGeom>
        </p:spPr>
      </p:pic>
      <p:sp>
        <p:nvSpPr>
          <p:cNvPr id="4" name="Oval 3"/>
          <p:cNvSpPr/>
          <p:nvPr/>
        </p:nvSpPr>
        <p:spPr>
          <a:xfrm>
            <a:off x="9458570" y="4462869"/>
            <a:ext cx="108012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p:cNvPicPr>
            <a:picLocks noChangeAspect="1"/>
          </p:cNvPicPr>
          <p:nvPr/>
        </p:nvPicPr>
        <p:blipFill>
          <a:blip r:embed="rId6"/>
          <a:stretch>
            <a:fillRect/>
          </a:stretch>
        </p:blipFill>
        <p:spPr>
          <a:xfrm>
            <a:off x="8500165" y="5145401"/>
            <a:ext cx="3308886" cy="1421507"/>
          </a:xfrm>
          <a:prstGeom prst="rect">
            <a:avLst/>
          </a:prstGeom>
        </p:spPr>
      </p:pic>
      <p:sp>
        <p:nvSpPr>
          <p:cNvPr id="11" name="TextBox 10"/>
          <p:cNvSpPr txBox="1"/>
          <p:nvPr/>
        </p:nvSpPr>
        <p:spPr>
          <a:xfrm>
            <a:off x="7176120" y="1113742"/>
            <a:ext cx="4608512" cy="615553"/>
          </a:xfrm>
          <a:prstGeom prst="rect">
            <a:avLst/>
          </a:prstGeom>
          <a:noFill/>
        </p:spPr>
        <p:txBody>
          <a:bodyPr wrap="square" rtlCol="0">
            <a:spAutoFit/>
          </a:bodyPr>
          <a:lstStyle/>
          <a:p>
            <a:r>
              <a:rPr lang="nl-BE" dirty="0"/>
              <a:t>Check ICTS service </a:t>
            </a:r>
            <a:r>
              <a:rPr lang="nl-BE" dirty="0" err="1"/>
              <a:t>catalogue</a:t>
            </a:r>
            <a:r>
              <a:rPr lang="nl-BE" dirty="0"/>
              <a:t> :</a:t>
            </a:r>
            <a:br>
              <a:rPr lang="nl-BE" dirty="0"/>
            </a:br>
            <a:r>
              <a:rPr lang="nl-BE" sz="1600" dirty="0">
                <a:hlinkClick r:id="rId7"/>
              </a:rPr>
              <a:t>https://icts.kuleuven.be/sc/english/research/HPC</a:t>
            </a:r>
            <a:endParaRPr lang="nl-BE" dirty="0"/>
          </a:p>
        </p:txBody>
      </p:sp>
      <p:sp>
        <p:nvSpPr>
          <p:cNvPr id="9" name="Right Arrow 8"/>
          <p:cNvSpPr/>
          <p:nvPr/>
        </p:nvSpPr>
        <p:spPr>
          <a:xfrm rot="21347765">
            <a:off x="4954191" y="1293163"/>
            <a:ext cx="21602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ight Arrow 11"/>
          <p:cNvSpPr/>
          <p:nvPr/>
        </p:nvSpPr>
        <p:spPr>
          <a:xfrm rot="19049323">
            <a:off x="3458607" y="2647764"/>
            <a:ext cx="4227443" cy="445315"/>
          </a:xfrm>
          <a:prstGeom prst="rightArrow">
            <a:avLst>
              <a:gd name="adj1" fmla="val 503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ustDataLst>
      <p:tags r:id="rId1"/>
    </p:custDataLst>
    <p:extLst>
      <p:ext uri="{BB962C8B-B14F-4D97-AF65-F5344CB8AC3E}">
        <p14:creationId xmlns:p14="http://schemas.microsoft.com/office/powerpoint/2010/main" val="186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1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1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81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819">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9" grpId="0" animBg="1"/>
      <p:bldP spid="9" grpId="1" animBg="1"/>
      <p:bldP spid="12" grpId="0" animBg="1"/>
      <p:bldP spid="12"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128</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a:t>Submit your jobs with reference to the correct project</a:t>
            </a:r>
            <a:endParaRPr lang="en-US" altLang="en-US" sz="1900" dirty="0"/>
          </a:p>
          <a:p>
            <a:pPr lvl="1"/>
            <a:r>
              <a:rPr lang="en-US" altLang="en-US" sz="1900" dirty="0">
                <a:ea typeface="Open Sans Extrabold"/>
                <a:cs typeface="Open Sans Extrabold"/>
              </a:rPr>
              <a:t>#SBATCH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r>
              <a:rPr lang="en-US" altLang="en-US" sz="1900" dirty="0" err="1">
                <a:ea typeface="Open Sans Extrabold"/>
                <a:cs typeface="Open Sans Extrabold"/>
              </a:rPr>
              <a:t>sbatch</a:t>
            </a:r>
            <a:r>
              <a:rPr lang="en-US" altLang="en-US" sz="1900" dirty="0">
                <a:ea typeface="Open Sans Extrabold"/>
                <a:cs typeface="Open Sans Extrabold"/>
              </a:rPr>
              <a:t> … -A </a:t>
            </a:r>
            <a:r>
              <a:rPr lang="en-US" altLang="en-US" sz="1900" dirty="0" err="1">
                <a:ea typeface="Open Sans Extrabold"/>
                <a:cs typeface="Open Sans Extrabold"/>
              </a:rPr>
              <a:t>lp_myproject</a:t>
            </a:r>
            <a:endParaRPr lang="en-US" altLang="en-US" sz="1900" dirty="0">
              <a:ea typeface="Open Sans Extrabold"/>
              <a:cs typeface="Open Sans Extrabold"/>
            </a:endParaRPr>
          </a:p>
          <a:p>
            <a:pPr lvl="1"/>
            <a:endParaRPr lang="en-US" altLang="en-US" sz="1900" dirty="0"/>
          </a:p>
          <a:p>
            <a:r>
              <a:rPr lang="en-US" altLang="en-US" sz="2200" dirty="0">
                <a:ea typeface="Open Sans Extrabold"/>
                <a:cs typeface="Open Sans Extrabold"/>
              </a:rPr>
              <a:t>Before submitting the job, the amount of available credits is checked with the maximum requested credits for the job</a:t>
            </a:r>
            <a:endParaRPr lang="en-US" altLang="en-US" sz="2200" dirty="0"/>
          </a:p>
          <a:p>
            <a:pPr lvl="1"/>
            <a:r>
              <a:rPr lang="en-US" altLang="en-US" sz="1900" dirty="0"/>
              <a:t>Maximum charge for the submitted jobs is calculated</a:t>
            </a:r>
          </a:p>
          <a:p>
            <a:pPr lvl="1"/>
            <a:endParaRPr lang="en-US" altLang="en-US" sz="1900" dirty="0"/>
          </a:p>
          <a:p>
            <a:pPr lvl="2"/>
            <a:r>
              <a:rPr lang="en-US" altLang="en-US" sz="1600" i="1" dirty="0">
                <a:ea typeface="Open Sans Extrabold"/>
                <a:cs typeface="Open Sans Extrabold"/>
              </a:rPr>
              <a:t>Credits = minutes * floor(#cpu cores*</a:t>
            </a:r>
            <a:r>
              <a:rPr lang="en-US" altLang="en-US" sz="1600" i="1" dirty="0" err="1">
                <a:ea typeface="Open Sans Extrabold"/>
                <a:cs typeface="Open Sans Extrabold"/>
              </a:rPr>
              <a:t>billing_weight_CPU</a:t>
            </a:r>
            <a:r>
              <a:rPr lang="en-US" altLang="en-US" sz="1600" i="1" dirty="0">
                <a:ea typeface="Open Sans Extrabold"/>
                <a:cs typeface="Open Sans Extrabold"/>
              </a:rPr>
              <a:t> + </a:t>
            </a:r>
            <a:r>
              <a:rPr lang="en-US" sz="1600" i="1" dirty="0">
                <a:ea typeface="+mn-lt"/>
                <a:cs typeface="+mn-lt"/>
              </a:rPr>
              <a:t>#gres*billing_weight_gres</a:t>
            </a:r>
            <a:r>
              <a:rPr lang="en-US" altLang="en-US" sz="1600" i="1" dirty="0">
                <a:ea typeface="Open Sans Extrabold"/>
                <a:cs typeface="Open Sans Extrabold"/>
              </a:rPr>
              <a:t>)</a:t>
            </a:r>
          </a:p>
          <a:p>
            <a:pPr lvl="1"/>
            <a:endParaRPr lang="en-US" altLang="en-US" sz="1900" dirty="0">
              <a:ea typeface="Open Sans Extrabold"/>
              <a:cs typeface="Open Sans Extrabold"/>
            </a:endParaRPr>
          </a:p>
          <a:p>
            <a:pPr lvl="1"/>
            <a:r>
              <a:rPr lang="en-US" altLang="en-US" sz="1900" dirty="0">
                <a:ea typeface="Open Sans Extrabold"/>
                <a:cs typeface="Open Sans Extrabold"/>
              </a:rPr>
              <a:t>Taking into account any running jobs</a:t>
            </a:r>
            <a:endParaRPr lang="en-US" altLang="en-US" sz="1900" dirty="0"/>
          </a:p>
          <a:p>
            <a:pPr lvl="1"/>
            <a:endParaRPr lang="en-US" altLang="en-US" sz="1900" dirty="0">
              <a:ea typeface="Open Sans Extrabold"/>
              <a:cs typeface="Open Sans Extrabold"/>
            </a:endParaRPr>
          </a:p>
          <a:p>
            <a:pPr lvl="1"/>
            <a:r>
              <a:rPr lang="en-US" altLang="en-US" sz="1900" dirty="0"/>
              <a:t>When the job finishes, the actual cost is charged</a:t>
            </a:r>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how</a:t>
            </a:r>
          </a:p>
        </p:txBody>
      </p:sp>
    </p:spTree>
    <p:extLst>
      <p:ext uri="{BB962C8B-B14F-4D97-AF65-F5344CB8AC3E}">
        <p14:creationId xmlns:p14="http://schemas.microsoft.com/office/powerpoint/2010/main" val="26808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2219B93B-5A25-67C8-16CC-5487C0C4F81F}"/>
              </a:ext>
            </a:extLst>
          </p:cNvPr>
          <p:cNvPicPr>
            <a:picLocks noChangeAspect="1"/>
          </p:cNvPicPr>
          <p:nvPr/>
        </p:nvPicPr>
        <p:blipFill>
          <a:blip r:embed="rId3"/>
          <a:stretch>
            <a:fillRect/>
          </a:stretch>
        </p:blipFill>
        <p:spPr>
          <a:xfrm>
            <a:off x="866019" y="3236242"/>
            <a:ext cx="10821167" cy="1245402"/>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7924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 [-A account]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bl>
          </a:graphicData>
        </a:graphic>
      </p:graphicFrame>
    </p:spTree>
    <p:extLst>
      <p:ext uri="{BB962C8B-B14F-4D97-AF65-F5344CB8AC3E}">
        <p14:creationId xmlns:p14="http://schemas.microsoft.com/office/powerpoint/2010/main" val="277712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13</a:t>
            </a:fld>
            <a:endParaRPr lang="en-US"/>
          </a:p>
        </p:txBody>
      </p:sp>
    </p:spTree>
    <p:extLst>
      <p:ext uri="{BB962C8B-B14F-4D97-AF65-F5344CB8AC3E}">
        <p14:creationId xmlns:p14="http://schemas.microsoft.com/office/powerpoint/2010/main" val="4803833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3AE07E3-1D71-8D4F-D840-CA0F47F86334}"/>
              </a:ext>
            </a:extLst>
          </p:cNvPr>
          <p:cNvPicPr>
            <a:picLocks noChangeAspect="1"/>
          </p:cNvPicPr>
          <p:nvPr/>
        </p:nvPicPr>
        <p:blipFill>
          <a:blip r:embed="rId3"/>
          <a:stretch>
            <a:fillRect/>
          </a:stretch>
        </p:blipFill>
        <p:spPr>
          <a:xfrm>
            <a:off x="799495" y="3169663"/>
            <a:ext cx="10887691" cy="2065441"/>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dirty="0" smtClean="0"/>
              <a:pPr/>
              <a:t>130</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109728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bl>
          </a:graphicData>
        </a:graphic>
      </p:graphicFrame>
    </p:spTree>
    <p:extLst>
      <p:ext uri="{BB962C8B-B14F-4D97-AF65-F5344CB8AC3E}">
        <p14:creationId xmlns:p14="http://schemas.microsoft.com/office/powerpoint/2010/main" val="31907253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extLst>
              <p:ext uri="{D42A27DB-BD31-4B8C-83A1-F6EECF244321}">
                <p14:modId xmlns:p14="http://schemas.microsoft.com/office/powerpoint/2010/main" val="969684299"/>
              </p:ext>
            </p:extLst>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Shows the </a:t>
                      </a:r>
                      <a:r>
                        <a:rPr lang="en-US" sz="2000" dirty="0" err="1"/>
                        <a:t>amout</a:t>
                      </a:r>
                      <a:r>
                        <a:rPr lang="en-US" sz="2000" dirty="0"/>
                        <a:t> of credits a job will use</a:t>
                      </a:r>
                      <a:endParaRPr lang="nl-BE" sz="2000" dirty="0"/>
                    </a:p>
                  </a:txBody>
                  <a:tcPr/>
                </a:tc>
                <a:extLst>
                  <a:ext uri="{0D108BD9-81ED-4DB2-BD59-A6C34878D82A}">
                    <a16:rowId xmlns:a16="http://schemas.microsoft.com/office/drawing/2014/main" val="1571753053"/>
                  </a:ext>
                </a:extLst>
              </a:tr>
            </a:tbl>
          </a:graphicData>
        </a:graphic>
      </p:graphicFrame>
      <p:pic>
        <p:nvPicPr>
          <p:cNvPr id="3" name="Picture 2" descr="A black background with white text&#10;&#10;Description automatically generated">
            <a:extLst>
              <a:ext uri="{FF2B5EF4-FFF2-40B4-BE49-F238E27FC236}">
                <a16:creationId xmlns:a16="http://schemas.microsoft.com/office/drawing/2014/main" id="{8B8CF5A0-72B8-1410-2EDB-9678937BC880}"/>
              </a:ext>
            </a:extLst>
          </p:cNvPr>
          <p:cNvPicPr>
            <a:picLocks noChangeAspect="1"/>
          </p:cNvPicPr>
          <p:nvPr/>
        </p:nvPicPr>
        <p:blipFill>
          <a:blip r:embed="rId3"/>
          <a:stretch>
            <a:fillRect/>
          </a:stretch>
        </p:blipFill>
        <p:spPr>
          <a:xfrm>
            <a:off x="845390" y="3152398"/>
            <a:ext cx="10841795" cy="1005301"/>
          </a:xfrm>
          <a:prstGeom prst="rect">
            <a:avLst/>
          </a:prstGeom>
        </p:spPr>
      </p:pic>
    </p:spTree>
    <p:extLst>
      <p:ext uri="{BB962C8B-B14F-4D97-AF65-F5344CB8AC3E}">
        <p14:creationId xmlns:p14="http://schemas.microsoft.com/office/powerpoint/2010/main" val="18802408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B723-1908-60DD-74F8-32053F5AE9C4}"/>
              </a:ext>
            </a:extLst>
          </p:cNvPr>
          <p:cNvPicPr>
            <a:picLocks noChangeAspect="1"/>
          </p:cNvPicPr>
          <p:nvPr/>
        </p:nvPicPr>
        <p:blipFill>
          <a:blip r:embed="rId3"/>
          <a:stretch>
            <a:fillRect/>
          </a:stretch>
        </p:blipFill>
        <p:spPr>
          <a:xfrm>
            <a:off x="911425" y="3212977"/>
            <a:ext cx="5688632" cy="3323568"/>
          </a:xfrm>
          <a:prstGeom prst="rect">
            <a:avLst/>
          </a:prstGeom>
        </p:spPr>
      </p:pic>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3" cy="1097280"/>
        </p:xfrm>
        <a:graphic>
          <a:graphicData uri="http://schemas.openxmlformats.org/drawingml/2006/table">
            <a:tbl>
              <a:tblPr firstRow="1" bandRow="1">
                <a:tableStyleId>{5C22544A-7EE6-4342-B048-85BDC9FD1C3A}</a:tableStyleId>
              </a:tblPr>
              <a:tblGrid>
                <a:gridCol w="5016500">
                  <a:extLst>
                    <a:ext uri="{9D8B030D-6E8A-4147-A177-3AD203B41FA5}">
                      <a16:colId xmlns:a16="http://schemas.microsoft.com/office/drawing/2014/main" val="3929993397"/>
                    </a:ext>
                  </a:extLst>
                </a:gridCol>
                <a:gridCol w="580587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Overview of credits used on each job in a specific time window</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2549847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133</a:t>
            </a:fld>
            <a:endParaRPr lang="nl-BE" dirty="0"/>
          </a:p>
        </p:txBody>
      </p:sp>
      <p:sp>
        <p:nvSpPr>
          <p:cNvPr id="34819" name="Rectangle 3"/>
          <p:cNvSpPr>
            <a:spLocks noGrp="1" noChangeArrowheads="1"/>
          </p:cNvSpPr>
          <p:nvPr>
            <p:ph idx="1"/>
          </p:nvPr>
        </p:nvSpPr>
        <p:spPr/>
        <p:txBody>
          <a:bodyPr vert="horz" lIns="0" tIns="0" rIns="0" bIns="0" rtlCol="0" anchor="t">
            <a:noAutofit/>
          </a:bodyPr>
          <a:lstStyle/>
          <a:p>
            <a:pPr eaLnBrk="1" hangingPunct="1">
              <a:lnSpc>
                <a:spcPct val="90000"/>
              </a:lnSpc>
            </a:pPr>
            <a:r>
              <a:rPr lang="en-US" altLang="en-US" sz="2000" dirty="0" err="1">
                <a:ea typeface="Open Sans Extrabold"/>
                <a:cs typeface="Open Sans Extrabold"/>
              </a:rPr>
              <a:t>Slurm</a:t>
            </a:r>
            <a:r>
              <a:rPr lang="en-US" altLang="en-US" sz="2000" dirty="0">
                <a:ea typeface="Open Sans Extrabold"/>
                <a:cs typeface="Open Sans Extrabold"/>
              </a:rPr>
              <a:t> Accounting Manager =&gt; </a:t>
            </a:r>
            <a:r>
              <a:rPr lang="en-US" altLang="en-US" sz="2000" dirty="0" err="1">
                <a:ea typeface="Open Sans Extrabold"/>
                <a:cs typeface="Open Sans Extrabold"/>
              </a:rPr>
              <a:t>sam</a:t>
            </a:r>
            <a:r>
              <a:rPr lang="en-US" altLang="en-US" sz="2000" dirty="0">
                <a:ea typeface="Open Sans Extrabold"/>
                <a:cs typeface="Open Sans Extrabold"/>
              </a:rPr>
              <a:t>- commands</a:t>
            </a:r>
            <a:endParaRPr lang="en-US" altLang="en-US" sz="1900" dirty="0">
              <a:ea typeface="Open Sans Extrabold"/>
              <a:cs typeface="Open Sans Extrabold"/>
            </a:endParaRPr>
          </a:p>
          <a:p>
            <a:pPr lvl="1"/>
            <a:endParaRPr lang="en-US" altLang="en-US" sz="1900" dirty="0"/>
          </a:p>
          <a:p>
            <a:pPr>
              <a:lnSpc>
                <a:spcPct val="90000"/>
              </a:lnSpc>
            </a:pPr>
            <a:endParaRPr lang="en-US" altLang="en-US" sz="2200" dirty="0"/>
          </a:p>
        </p:txBody>
      </p:sp>
      <p:sp>
        <p:nvSpPr>
          <p:cNvPr id="34818" name="Rectangle 2"/>
          <p:cNvSpPr>
            <a:spLocks noGrp="1" noChangeArrowheads="1"/>
          </p:cNvSpPr>
          <p:nvPr>
            <p:ph type="title"/>
          </p:nvPr>
        </p:nvSpPr>
        <p:spPr/>
        <p:txBody>
          <a:bodyPr/>
          <a:lstStyle/>
          <a:p>
            <a:pPr eaLnBrk="1" hangingPunct="1"/>
            <a:r>
              <a:rPr lang="en-US" altLang="en-US" dirty="0"/>
              <a:t>Tier-2 credit system – manage your credits</a:t>
            </a:r>
          </a:p>
        </p:txBody>
      </p:sp>
      <p:graphicFrame>
        <p:nvGraphicFramePr>
          <p:cNvPr id="5" name="Content Placeholder 4"/>
          <p:cNvGraphicFramePr>
            <a:graphicFrameLocks/>
          </p:cNvGraphicFramePr>
          <p:nvPr/>
        </p:nvGraphicFramePr>
        <p:xfrm>
          <a:off x="864813" y="2060848"/>
          <a:ext cx="10822374" cy="2895600"/>
        </p:xfrm>
        <a:graphic>
          <a:graphicData uri="http://schemas.openxmlformats.org/drawingml/2006/table">
            <a:tbl>
              <a:tblPr firstRow="1" bandRow="1">
                <a:tableStyleId>{5C22544A-7EE6-4342-B048-85BDC9FD1C3A}</a:tableStyleId>
              </a:tblPr>
              <a:tblGrid>
                <a:gridCol w="6167291">
                  <a:extLst>
                    <a:ext uri="{9D8B030D-6E8A-4147-A177-3AD203B41FA5}">
                      <a16:colId xmlns:a16="http://schemas.microsoft.com/office/drawing/2014/main" val="3929993397"/>
                    </a:ext>
                  </a:extLst>
                </a:gridCol>
                <a:gridCol w="4655083">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a:cs typeface="Courier New"/>
                        </a:rPr>
                        <a:t>sam</a:t>
                      </a:r>
                      <a:r>
                        <a:rPr lang="en-US" sz="2000" dirty="0">
                          <a:latin typeface="Courier New"/>
                          <a:cs typeface="Courier New"/>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-list-allocations –A &lt;account-name&gt;</a:t>
                      </a:r>
                      <a:endParaRPr lang="nl-BE" sz="2000" dirty="0">
                        <a:latin typeface="Courier New"/>
                        <a:cs typeface="Courier New"/>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a:cs typeface="Courier New"/>
                        </a:rPr>
                        <a:t>sam</a:t>
                      </a:r>
                      <a:r>
                        <a:rPr lang="en-US" sz="2000" dirty="0">
                          <a:latin typeface="Courier New"/>
                          <a:cs typeface="Courier New"/>
                        </a:rPr>
                        <a:t>-quote </a:t>
                      </a:r>
                      <a:r>
                        <a:rPr lang="en-US" sz="2000" dirty="0" err="1">
                          <a:latin typeface="Courier New"/>
                          <a:cs typeface="Courier New"/>
                        </a:rPr>
                        <a:t>sbatch</a:t>
                      </a:r>
                      <a:r>
                        <a:rPr lang="en-US" sz="2000" dirty="0">
                          <a:latin typeface="Courier New"/>
                          <a:cs typeface="Courier New"/>
                        </a:rPr>
                        <a:t> [</a:t>
                      </a:r>
                      <a:r>
                        <a:rPr lang="en-US" sz="2000" dirty="0" err="1">
                          <a:latin typeface="Courier New"/>
                          <a:cs typeface="Courier New"/>
                        </a:rPr>
                        <a:t>sbatch</a:t>
                      </a:r>
                      <a:r>
                        <a:rPr lang="en-US" sz="2000" dirty="0">
                          <a:latin typeface="Courier New"/>
                          <a:cs typeface="Courier New"/>
                        </a:rPr>
                        <a:t> arguments] [</a:t>
                      </a:r>
                      <a:r>
                        <a:rPr lang="en-US" sz="2000" dirty="0" err="1">
                          <a:latin typeface="Courier New"/>
                          <a:cs typeface="Courier New"/>
                        </a:rPr>
                        <a:t>my_job.slurm</a:t>
                      </a:r>
                      <a:r>
                        <a:rPr lang="en-US" sz="2000" dirty="0">
                          <a:latin typeface="Courier New"/>
                          <a:cs typeface="Courier New"/>
                        </a:rPr>
                        <a:t>]</a:t>
                      </a:r>
                      <a:endParaRPr lang="nl-BE" sz="2000" dirty="0" err="1">
                        <a:latin typeface="Courier New" panose="02070309020205020404" pitchFamily="49" charset="0"/>
                        <a:cs typeface="Courier New" panose="02070309020205020404" pitchFamily="49" charset="0"/>
                      </a:endParaRPr>
                    </a:p>
                  </a:txBody>
                  <a:tcPr/>
                </a:tc>
                <a:tc>
                  <a:txBody>
                    <a:bodyPr/>
                    <a:lstStyle/>
                    <a:p>
                      <a:r>
                        <a:rPr lang="en-US" sz="2000" dirty="0"/>
                        <a:t>Shows the amount of credits a job will use</a:t>
                      </a:r>
                      <a:endParaRPr lang="nl-BE" sz="2000" dirty="0"/>
                    </a:p>
                  </a:txBody>
                  <a:tcPr/>
                </a:tc>
                <a:extLst>
                  <a:ext uri="{0D108BD9-81ED-4DB2-BD59-A6C34878D82A}">
                    <a16:rowId xmlns:a16="http://schemas.microsoft.com/office/drawing/2014/main" val="325410755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err="1">
                          <a:latin typeface="Courier New"/>
                          <a:cs typeface="Courier New"/>
                        </a:rPr>
                        <a:t>sam</a:t>
                      </a:r>
                      <a:r>
                        <a:rPr lang="en-US" sz="2000" dirty="0">
                          <a:latin typeface="Courier New"/>
                          <a:cs typeface="Courier New"/>
                        </a:rPr>
                        <a:t>-statement -A &lt;account-name&gt; -s &lt;start-date&gt; -e &lt;end-date&gt;</a:t>
                      </a:r>
                      <a:endParaRPr lang="nl-BE" sz="2000" dirty="0">
                        <a:latin typeface="Courier New" panose="02070309020205020404" pitchFamily="49" charset="0"/>
                        <a:cs typeface="Courier New" panose="02070309020205020404" pitchFamily="49"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Overview of credits used on each job in a specific time window</a:t>
                      </a:r>
                      <a:endParaRPr lang="nl-BE" sz="2000" dirty="0"/>
                    </a:p>
                  </a:txBody>
                  <a:tcPr/>
                </a:tc>
                <a:extLst>
                  <a:ext uri="{0D108BD9-81ED-4DB2-BD59-A6C34878D82A}">
                    <a16:rowId xmlns:a16="http://schemas.microsoft.com/office/drawing/2014/main" val="3547772461"/>
                  </a:ext>
                </a:extLst>
              </a:tr>
            </a:tbl>
          </a:graphicData>
        </a:graphic>
      </p:graphicFrame>
    </p:spTree>
    <p:extLst>
      <p:ext uri="{BB962C8B-B14F-4D97-AF65-F5344CB8AC3E}">
        <p14:creationId xmlns:p14="http://schemas.microsoft.com/office/powerpoint/2010/main" val="2915483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134</a:t>
            </a:fld>
            <a:endParaRPr lang="en-US"/>
          </a:p>
        </p:txBody>
      </p:sp>
    </p:spTree>
    <p:extLst>
      <p:ext uri="{BB962C8B-B14F-4D97-AF65-F5344CB8AC3E}">
        <p14:creationId xmlns:p14="http://schemas.microsoft.com/office/powerpoint/2010/main" val="3155925097"/>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135</a:t>
            </a:fld>
            <a:endParaRPr lang="nl-BE" sz="900" dirty="0">
              <a:solidFill>
                <a:schemeClr val="bg1"/>
              </a:solidFill>
            </a:endParaRPr>
          </a:p>
        </p:txBody>
      </p:sp>
      <p:sp>
        <p:nvSpPr>
          <p:cNvPr id="2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custDataLst>
      <p:tags r:id="rId1"/>
    </p:custDataLst>
    <p:extLst>
      <p:ext uri="{BB962C8B-B14F-4D97-AF65-F5344CB8AC3E}">
        <p14:creationId xmlns:p14="http://schemas.microsoft.com/office/powerpoint/2010/main" val="24520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84572" y="1545203"/>
            <a:ext cx="4395337" cy="4478630"/>
            <a:chOff x="684572" y="1545203"/>
            <a:chExt cx="4395337" cy="447863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sp>
          <p:nvSpPr>
            <p:cNvPr id="22" name="Rectangle 21"/>
            <p:cNvSpPr/>
            <p:nvPr/>
          </p:nvSpPr>
          <p:spPr>
            <a:xfrm>
              <a:off x="1487488" y="354611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487488" y="3431879"/>
              <a:ext cx="324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
        <p:nvSpPr>
          <p:cNvPr id="21"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136</a:t>
            </a:fld>
            <a:endParaRPr lang="nl-BE" sz="900" dirty="0">
              <a:solidFill>
                <a:schemeClr val="bg1"/>
              </a:solidFill>
            </a:endParaRPr>
          </a:p>
        </p:txBody>
      </p:sp>
      <p:sp>
        <p:nvSpPr>
          <p:cNvPr id="24"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C2BD4-45B8-509C-ACBB-FEA42E173F1E}"/>
              </a:ext>
            </a:extLst>
          </p:cNvPr>
          <p:cNvPicPr>
            <a:picLocks noChangeAspect="1"/>
          </p:cNvPicPr>
          <p:nvPr/>
        </p:nvPicPr>
        <p:blipFill>
          <a:blip r:embed="rId2"/>
          <a:stretch>
            <a:fillRect/>
          </a:stretch>
        </p:blipFill>
        <p:spPr>
          <a:xfrm>
            <a:off x="1798639" y="1189579"/>
            <a:ext cx="8594722" cy="4744368"/>
          </a:xfrm>
          <a:prstGeom prst="rect">
            <a:avLst/>
          </a:prstGeom>
        </p:spPr>
      </p:pic>
      <p:grpSp>
        <p:nvGrpSpPr>
          <p:cNvPr id="8" name="Group 7"/>
          <p:cNvGrpSpPr/>
          <p:nvPr/>
        </p:nvGrpSpPr>
        <p:grpSpPr>
          <a:xfrm>
            <a:off x="3647728" y="4149080"/>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137</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pl-PL" altLang="en-US" sz="3200" dirty="0"/>
              <a:t>File transfer</a:t>
            </a:r>
          </a:p>
        </p:txBody>
      </p:sp>
      <p:pic>
        <p:nvPicPr>
          <p:cNvPr id="3" name="Picture 2">
            <a:extLst>
              <a:ext uri="{FF2B5EF4-FFF2-40B4-BE49-F238E27FC236}">
                <a16:creationId xmlns:a16="http://schemas.microsoft.com/office/drawing/2014/main" id="{9BF12F0F-6C79-8192-DD2E-1699665B9E5B}"/>
              </a:ext>
            </a:extLst>
          </p:cNvPr>
          <p:cNvPicPr>
            <a:picLocks noChangeAspect="1"/>
          </p:cNvPicPr>
          <p:nvPr/>
        </p:nvPicPr>
        <p:blipFill>
          <a:blip r:embed="rId3"/>
          <a:stretch>
            <a:fillRect/>
          </a:stretch>
        </p:blipFill>
        <p:spPr>
          <a:xfrm>
            <a:off x="5519936" y="1257184"/>
            <a:ext cx="4873425" cy="4657454"/>
          </a:xfrm>
          <a:prstGeom prst="rect">
            <a:avLst/>
          </a:prstGeom>
        </p:spPr>
      </p:pic>
      <p:grpSp>
        <p:nvGrpSpPr>
          <p:cNvPr id="21" name="Group 20"/>
          <p:cNvGrpSpPr/>
          <p:nvPr/>
        </p:nvGrpSpPr>
        <p:grpSpPr>
          <a:xfrm>
            <a:off x="9070509" y="17474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377351" y="2240260"/>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7868812" y="3131515"/>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8113451" y="4970959"/>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81823" y="320654"/>
            <a:ext cx="5700888" cy="5808921"/>
            <a:chOff x="2681823" y="320654"/>
            <a:chExt cx="5700888" cy="58089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10" name="Rectangle 9"/>
            <p:cNvSpPr/>
            <p:nvPr/>
          </p:nvSpPr>
          <p:spPr>
            <a:xfrm>
              <a:off x="3672000" y="2775528"/>
              <a:ext cx="504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696000" y="2928850"/>
              <a:ext cx="288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397147" y="2780928"/>
              <a:ext cx="252000" cy="108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580000" y="1260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580000" y="1880368"/>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7596000" y="2142000"/>
              <a:ext cx="612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672000" y="2933328"/>
              <a:ext cx="432000" cy="1188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636000" y="360000"/>
              <a:ext cx="396000" cy="1440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138</a:t>
            </a:fld>
            <a:endParaRPr lang="nl-BE" sz="900" dirty="0">
              <a:solidFill>
                <a:schemeClr val="bg1"/>
              </a:solidFill>
            </a:endParaRPr>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139</a:t>
            </a:fld>
            <a:endParaRPr lang="nl-BE" sz="900" dirty="0">
              <a:solidFill>
                <a:schemeClr val="bg1"/>
              </a:solidFill>
            </a:endParaRPr>
          </a:p>
        </p:txBody>
      </p:sp>
      <p:sp>
        <p:nvSpPr>
          <p:cNvPr id="3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Globus</a:t>
            </a:r>
            <a:endParaRPr lang="pl-PL" altLang="en-US" sz="3200" dirty="0"/>
          </a:p>
        </p:txBody>
      </p:sp>
      <p:pic>
        <p:nvPicPr>
          <p:cNvPr id="2" name="Picture 1">
            <a:extLst>
              <a:ext uri="{FF2B5EF4-FFF2-40B4-BE49-F238E27FC236}">
                <a16:creationId xmlns:a16="http://schemas.microsoft.com/office/drawing/2014/main" id="{F7E02027-17C5-6485-3764-38B305A83A79}"/>
              </a:ext>
            </a:extLst>
          </p:cNvPr>
          <p:cNvPicPr>
            <a:picLocks noChangeAspect="1"/>
          </p:cNvPicPr>
          <p:nvPr/>
        </p:nvPicPr>
        <p:blipFill rotWithShape="1">
          <a:blip r:embed="rId2"/>
          <a:srcRect l="2224" t="6514" r="41926" b="2407"/>
          <a:stretch/>
        </p:blipFill>
        <p:spPr>
          <a:xfrm>
            <a:off x="5507399" y="620688"/>
            <a:ext cx="6324601" cy="4733925"/>
          </a:xfrm>
          <a:prstGeom prst="rect">
            <a:avLst/>
          </a:prstGeom>
        </p:spPr>
      </p:pic>
      <p:sp>
        <p:nvSpPr>
          <p:cNvPr id="5" name="Content Placeholder 2">
            <a:extLst>
              <a:ext uri="{FF2B5EF4-FFF2-40B4-BE49-F238E27FC236}">
                <a16:creationId xmlns:a16="http://schemas.microsoft.com/office/drawing/2014/main" id="{CE9DF47E-2934-83FF-027C-5EC21A68364C}"/>
              </a:ext>
            </a:extLst>
          </p:cNvPr>
          <p:cNvSpPr txBox="1">
            <a:spLocks/>
          </p:cNvSpPr>
          <p:nvPr/>
        </p:nvSpPr>
        <p:spPr>
          <a:xfrm>
            <a:off x="479376" y="1172011"/>
            <a:ext cx="4727927" cy="418260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Transfer, share and search within data</a:t>
            </a:r>
          </a:p>
          <a:p>
            <a:pPr marL="324000" indent="-324000">
              <a:buClr>
                <a:srgbClr val="DB6C30"/>
              </a:buClr>
              <a:buFont typeface="Wingdings" panose="05000000000000000000" pitchFamily="2" charset="2"/>
              <a:buChar char="q"/>
            </a:pPr>
            <a:r>
              <a:rPr lang="en-US" dirty="0"/>
              <a:t>Schedule and resume (large) transfers</a:t>
            </a:r>
          </a:p>
          <a:p>
            <a:pPr marL="324000" indent="-324000">
              <a:buClr>
                <a:srgbClr val="DB6C30"/>
              </a:buClr>
              <a:buFont typeface="Wingdings" panose="05000000000000000000" pitchFamily="2" charset="2"/>
              <a:buChar char="q"/>
            </a:pPr>
            <a:r>
              <a:rPr lang="en-US" dirty="0"/>
              <a:t>Fully supported by all VSC sites</a:t>
            </a:r>
            <a:br>
              <a:rPr lang="en-US" dirty="0"/>
            </a:br>
            <a:r>
              <a:rPr lang="en-US" dirty="0"/>
              <a:t>(available on Tier-2 and Tier-1)</a:t>
            </a:r>
          </a:p>
          <a:p>
            <a:pPr marL="324000" indent="-324000">
              <a:buClr>
                <a:srgbClr val="DB6C30"/>
              </a:buClr>
              <a:buFont typeface="Wingdings" panose="05000000000000000000" pitchFamily="2" charset="2"/>
              <a:buChar char="q"/>
            </a:pPr>
            <a:r>
              <a:rPr lang="en-US" dirty="0"/>
              <a:t>Web-interface</a:t>
            </a:r>
          </a:p>
          <a:p>
            <a:pPr marL="324000" indent="-324000">
              <a:buClr>
                <a:srgbClr val="DB6C30"/>
              </a:buClr>
              <a:buFont typeface="Wingdings" panose="05000000000000000000" pitchFamily="2" charset="2"/>
              <a:buChar char="q"/>
            </a:pPr>
            <a:r>
              <a:rPr lang="en-US" dirty="0"/>
              <a:t>Workflow:</a:t>
            </a:r>
            <a:br>
              <a:rPr lang="en-US" dirty="0"/>
            </a:br>
            <a:r>
              <a:rPr lang="en-US" dirty="0"/>
              <a:t>Define “endpoint” on the source</a:t>
            </a:r>
            <a:br>
              <a:rPr lang="en-US" dirty="0"/>
            </a:br>
            <a:r>
              <a:rPr lang="en-US" dirty="0"/>
              <a:t>Define “endpoint” on the destination</a:t>
            </a:r>
            <a:br>
              <a:rPr lang="en-US" dirty="0"/>
            </a:br>
            <a:r>
              <a:rPr lang="en-US" dirty="0"/>
              <a:t>Transfer between endpoints</a:t>
            </a:r>
          </a:p>
          <a:p>
            <a:pPr marL="324000" indent="-324000">
              <a:buClr>
                <a:srgbClr val="DB6C30"/>
              </a:buClr>
              <a:buFont typeface="Wingdings" panose="05000000000000000000" pitchFamily="2" charset="2"/>
              <a:buChar char="q"/>
            </a:pPr>
            <a:r>
              <a:rPr lang="en-US" dirty="0"/>
              <a:t>Existing endpoints: </a:t>
            </a:r>
            <a:br>
              <a:rPr lang="en-US" dirty="0"/>
            </a:br>
            <a:r>
              <a:rPr lang="en-US" dirty="0"/>
              <a:t>Tier-2: home/data/scratch storages Tier-1: data/scratch</a:t>
            </a:r>
          </a:p>
        </p:txBody>
      </p:sp>
    </p:spTree>
    <p:extLst>
      <p:ext uri="{BB962C8B-B14F-4D97-AF65-F5344CB8AC3E}">
        <p14:creationId xmlns:p14="http://schemas.microsoft.com/office/powerpoint/2010/main" val="410386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30"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a:t>
            </a:fld>
            <a:endParaRPr lang="nl-BE" sz="900" dirty="0">
              <a:solidFill>
                <a:schemeClr val="bg1"/>
              </a:solidFill>
            </a:endParaRPr>
          </a:p>
        </p:txBody>
      </p:sp>
      <p:sp>
        <p:nvSpPr>
          <p:cNvPr id="3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12700" lvl="0" defTabSz="914400">
              <a:lnSpc>
                <a:spcPct val="100000"/>
              </a:lnSpc>
              <a:spcBef>
                <a:spcPts val="95"/>
              </a:spcBef>
              <a:defRPr/>
            </a:pPr>
            <a:r>
              <a:rPr lang="en-GB" sz="3200" b="1" spc="35" dirty="0">
                <a:solidFill>
                  <a:srgbClr val="333639"/>
                </a:solidFill>
                <a:cs typeface="Trebuchet MS"/>
              </a:rPr>
              <a:t>VSC</a:t>
            </a:r>
            <a:r>
              <a:rPr lang="en-GB" sz="3200" b="1" spc="-50" dirty="0">
                <a:solidFill>
                  <a:srgbClr val="333639"/>
                </a:solidFill>
                <a:latin typeface="Trebuchet MS"/>
                <a:cs typeface="Trebuchet MS"/>
              </a:rPr>
              <a:t> </a:t>
            </a:r>
            <a:r>
              <a:rPr lang="en-GB" sz="3200" spc="45" dirty="0">
                <a:solidFill>
                  <a:srgbClr val="333639"/>
                </a:solidFill>
              </a:rPr>
              <a:t>HPC Environments</a:t>
            </a:r>
            <a:endParaRPr lang="en-GB" sz="3200" dirty="0">
              <a:solidFill>
                <a:srgbClr val="333639"/>
              </a:solidFill>
              <a:latin typeface="Trebuchet MS"/>
              <a:cs typeface="Trebuchet MS"/>
            </a:endParaRPr>
          </a:p>
        </p:txBody>
      </p:sp>
    </p:spTree>
    <p:extLst>
      <p:ext uri="{BB962C8B-B14F-4D97-AF65-F5344CB8AC3E}">
        <p14:creationId xmlns:p14="http://schemas.microsoft.com/office/powerpoint/2010/main" val="10033763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3485249"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Open </a:t>
            </a:r>
            <a:r>
              <a:rPr lang="en-US" sz="3200" b="1" dirty="0" err="1">
                <a:solidFill>
                  <a:schemeClr val="bg1"/>
                </a:solidFill>
                <a:ea typeface="Roboto" panose="02000000000000000000" pitchFamily="2" charset="0"/>
              </a:rPr>
              <a:t>Ondemand</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140</a:t>
            </a:fld>
            <a:endParaRPr lang="en-US"/>
          </a:p>
        </p:txBody>
      </p:sp>
    </p:spTree>
    <p:extLst>
      <p:ext uri="{BB962C8B-B14F-4D97-AF65-F5344CB8AC3E}">
        <p14:creationId xmlns:p14="http://schemas.microsoft.com/office/powerpoint/2010/main" val="9804414"/>
      </p:ext>
    </p:extLst>
  </p:cSld>
  <p:clrMapOvr>
    <a:masterClrMapping/>
  </p:clrMapOvr>
  <p:extLst>
    <p:ext uri="{3A86A75C-4F4B-4683-9AE1-C65F6400EC91}">
      <p14:laserTraceLst xmlns:p14="http://schemas.microsoft.com/office/powerpoint/2010/main">
        <p14:tracePtLst>
          <p14:tracePt t="957" x="7843838" y="2922588"/>
        </p14:tracePtLst>
      </p14:laserTraceLst>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5" y="1298179"/>
            <a:ext cx="5005435" cy="3787005"/>
          </a:xfrm>
          <a:prstGeom prst="rect">
            <a:avLst/>
          </a:prstGeom>
          <a:ln w="19050">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Access clusters via web browser</a:t>
            </a:r>
          </a:p>
          <a:p>
            <a:pPr marL="324000" indent="-324000">
              <a:buBlip>
                <a:blip r:embed="rId3"/>
              </a:buBlip>
            </a:pPr>
            <a:r>
              <a:rPr lang="en-US" sz="2000" dirty="0">
                <a:hlinkClick r:id="rId4"/>
              </a:rPr>
              <a:t>https://ondemand.hpc.kuleuven.be</a:t>
            </a:r>
            <a:endParaRPr lang="en-US" sz="2000" dirty="0"/>
          </a:p>
          <a:p>
            <a:pPr marL="324000" indent="-324000">
              <a:buBlip>
                <a:blip r:embed="rId3"/>
              </a:buBlip>
            </a:pPr>
            <a:r>
              <a:rPr lang="en-US" dirty="0"/>
              <a:t>Login via </a:t>
            </a:r>
            <a:r>
              <a:rPr lang="en-US" dirty="0" err="1"/>
              <a:t>KULeuven</a:t>
            </a:r>
            <a:r>
              <a:rPr lang="en-US" dirty="0"/>
              <a:t> MFA</a:t>
            </a:r>
          </a:p>
          <a:p>
            <a:pPr marL="324000" indent="-324000">
              <a:buBlip>
                <a:blip r:embed="rId3"/>
              </a:buBlip>
            </a:pPr>
            <a:r>
              <a:rPr lang="en-US" dirty="0"/>
              <a:t>File browser</a:t>
            </a:r>
          </a:p>
          <a:p>
            <a:pPr marL="324000" indent="-324000">
              <a:buBlip>
                <a:blip r:embed="rId3"/>
              </a:buBlip>
            </a:pPr>
            <a:r>
              <a:rPr lang="en-US" dirty="0"/>
              <a:t>Interactive apps + integrated shell</a:t>
            </a:r>
          </a:p>
          <a:p>
            <a:pPr marL="324000" indent="-324000">
              <a:buBlip>
                <a:blip r:embed="rId3"/>
              </a:buBlip>
            </a:pPr>
            <a:r>
              <a:rPr lang="en-US" dirty="0"/>
              <a:t>Create, start and monitor jobs</a:t>
            </a:r>
          </a:p>
          <a:p>
            <a:pPr marL="324000" indent="-324000">
              <a:buBlip>
                <a:blip r:embed="rId3"/>
              </a:buBlip>
            </a:pPr>
            <a:r>
              <a:rPr lang="en-US" dirty="0"/>
              <a:t>Develop, compile and test your code</a:t>
            </a:r>
          </a:p>
          <a:p>
            <a:pPr marL="324000" indent="-324000">
              <a:buBlip>
                <a:blip r:embed="rId3"/>
              </a:buBlip>
            </a:pPr>
            <a:r>
              <a:rPr lang="en-US" dirty="0" err="1"/>
              <a:t>VSCode</a:t>
            </a:r>
            <a:r>
              <a:rPr lang="en-US" dirty="0"/>
              <a:t> editor</a:t>
            </a:r>
          </a:p>
          <a:p>
            <a:pPr marL="324000" indent="-324000">
              <a:buBlip>
                <a:blip r:embed="rId3"/>
              </a:buBlip>
            </a:pPr>
            <a:r>
              <a:rPr lang="en-US" dirty="0" err="1"/>
              <a:t>JupyterLab</a:t>
            </a:r>
            <a:r>
              <a:rPr lang="en-US" dirty="0"/>
              <a:t>, </a:t>
            </a:r>
            <a:r>
              <a:rPr lang="en-US" dirty="0" err="1"/>
              <a:t>Rstudio</a:t>
            </a:r>
            <a:r>
              <a:rPr lang="en-US" dirty="0"/>
              <a:t>, MATLAB, </a:t>
            </a:r>
            <a:r>
              <a:rPr lang="en-US" dirty="0" err="1"/>
              <a:t>ParaView</a:t>
            </a:r>
            <a:r>
              <a:rPr lang="en-US" dirty="0"/>
              <a:t> and </a:t>
            </a:r>
            <a:r>
              <a:rPr lang="en-US" dirty="0" err="1"/>
              <a:t>Tensorboard</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141</a:t>
            </a:fld>
            <a:endParaRPr lang="nl-BE" sz="900" dirty="0">
              <a:solidFill>
                <a:schemeClr val="bg1"/>
              </a:solidFill>
            </a:endParaRPr>
          </a:p>
        </p:txBody>
      </p:sp>
      <p:grpSp>
        <p:nvGrpSpPr>
          <p:cNvPr id="9" name="Group 8"/>
          <p:cNvGrpSpPr/>
          <p:nvPr/>
        </p:nvGrpSpPr>
        <p:grpSpPr>
          <a:xfrm>
            <a:off x="5853185" y="1050744"/>
            <a:ext cx="6097619" cy="4493847"/>
            <a:chOff x="5951984" y="231297"/>
            <a:chExt cx="6097619" cy="4493847"/>
          </a:xfrm>
        </p:grpSpPr>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91916"/>
            <a:stretch/>
          </p:blipFill>
          <p:spPr>
            <a:xfrm>
              <a:off x="5951984" y="231297"/>
              <a:ext cx="6097619" cy="461399"/>
            </a:xfrm>
            <a:prstGeom prst="rect">
              <a:avLst/>
            </a:prstGeom>
          </p:spPr>
        </p:pic>
        <p:pic>
          <p:nvPicPr>
            <p:cNvPr id="5" name="Picture 4"/>
            <p:cNvPicPr>
              <a:picLocks noChangeAspect="1"/>
            </p:cNvPicPr>
            <p:nvPr/>
          </p:nvPicPr>
          <p:blipFill>
            <a:blip r:embed="rId6">
              <a:clrChange>
                <a:clrFrom>
                  <a:srgbClr val="FFFFFF"/>
                </a:clrFrom>
                <a:clrTo>
                  <a:srgbClr val="FFFFFF">
                    <a:alpha val="0"/>
                  </a:srgbClr>
                </a:clrTo>
              </a:clrChange>
            </a:blip>
            <a:stretch>
              <a:fillRect/>
            </a:stretch>
          </p:blipFill>
          <p:spPr>
            <a:xfrm>
              <a:off x="5951984" y="794056"/>
              <a:ext cx="6039408" cy="3931088"/>
            </a:xfrm>
            <a:prstGeom prst="rect">
              <a:avLst/>
            </a:prstGeom>
          </p:spPr>
        </p:pic>
      </p:grpSp>
      <p:grpSp>
        <p:nvGrpSpPr>
          <p:cNvPr id="10" name="Group 9">
            <a:extLst>
              <a:ext uri="{FF2B5EF4-FFF2-40B4-BE49-F238E27FC236}">
                <a16:creationId xmlns:a16="http://schemas.microsoft.com/office/drawing/2014/main" id="{B7F409E1-F14E-2A4F-B417-916F0FABD87E}"/>
              </a:ext>
            </a:extLst>
          </p:cNvPr>
          <p:cNvGrpSpPr/>
          <p:nvPr/>
        </p:nvGrpSpPr>
        <p:grpSpPr>
          <a:xfrm>
            <a:off x="1271464" y="5047766"/>
            <a:ext cx="3888432" cy="996326"/>
            <a:chOff x="1271464" y="5047766"/>
            <a:chExt cx="3888432" cy="996326"/>
          </a:xfrm>
        </p:grpSpPr>
        <p:sp>
          <p:nvSpPr>
            <p:cNvPr id="2" name="Rectangle: Rounded Corners 1">
              <a:extLst>
                <a:ext uri="{FF2B5EF4-FFF2-40B4-BE49-F238E27FC236}">
                  <a16:creationId xmlns:a16="http://schemas.microsoft.com/office/drawing/2014/main" id="{99343D6B-AE28-C018-50BD-23F0D7E527A0}"/>
                </a:ext>
              </a:extLst>
            </p:cNvPr>
            <p:cNvSpPr/>
            <p:nvPr/>
          </p:nvSpPr>
          <p:spPr>
            <a:xfrm>
              <a:off x="1271464" y="5425438"/>
              <a:ext cx="3816424" cy="618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Please close your interactive sessions, when you don’t actively use it!</a:t>
              </a:r>
              <a:endParaRPr lang="nl-BE" sz="1400" dirty="0"/>
            </a:p>
          </p:txBody>
        </p:sp>
        <p:sp>
          <p:nvSpPr>
            <p:cNvPr id="3" name="TextBox 2">
              <a:extLst>
                <a:ext uri="{FF2B5EF4-FFF2-40B4-BE49-F238E27FC236}">
                  <a16:creationId xmlns:a16="http://schemas.microsoft.com/office/drawing/2014/main" id="{B0011A01-C1A2-38DA-4599-54D77E914CF8}"/>
                </a:ext>
              </a:extLst>
            </p:cNvPr>
            <p:cNvSpPr txBox="1"/>
            <p:nvPr/>
          </p:nvSpPr>
          <p:spPr>
            <a:xfrm>
              <a:off x="4799856" y="5047766"/>
              <a:ext cx="360040" cy="369332"/>
            </a:xfrm>
            <a:prstGeom prst="rect">
              <a:avLst/>
            </a:prstGeom>
            <a:noFill/>
          </p:spPr>
          <p:txBody>
            <a:bodyPr wrap="square" rtlCol="0">
              <a:spAutoFit/>
            </a:bodyPr>
            <a:lstStyle/>
            <a:p>
              <a:r>
                <a:rPr lang="nl-BE" dirty="0"/>
                <a:t>💡</a:t>
              </a:r>
            </a:p>
          </p:txBody>
        </p:sp>
      </p:grpSp>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142</a:t>
            </a:fld>
            <a:endParaRPr lang="nl-BE" sz="900" dirty="0">
              <a:solidFill>
                <a:schemeClr val="bg1"/>
              </a:solidFill>
            </a:endParaRPr>
          </a:p>
        </p:txBody>
      </p:sp>
      <p:grpSp>
        <p:nvGrpSpPr>
          <p:cNvPr id="15" name="Group 14">
            <a:extLst>
              <a:ext uri="{FF2B5EF4-FFF2-40B4-BE49-F238E27FC236}">
                <a16:creationId xmlns:a16="http://schemas.microsoft.com/office/drawing/2014/main" id="{0959B70E-6044-3E1A-0785-73423CDCA59F}"/>
              </a:ext>
            </a:extLst>
          </p:cNvPr>
          <p:cNvGrpSpPr/>
          <p:nvPr/>
        </p:nvGrpSpPr>
        <p:grpSpPr>
          <a:xfrm>
            <a:off x="340950" y="1050258"/>
            <a:ext cx="11731714" cy="1874685"/>
            <a:chOff x="340950" y="1050258"/>
            <a:chExt cx="11731714" cy="1874685"/>
          </a:xfrm>
        </p:grpSpPr>
        <p:pic>
          <p:nvPicPr>
            <p:cNvPr id="3" name="Picture 2">
              <a:extLst>
                <a:ext uri="{FF2B5EF4-FFF2-40B4-BE49-F238E27FC236}">
                  <a16:creationId xmlns:a16="http://schemas.microsoft.com/office/drawing/2014/main" id="{942C30BC-86F3-A606-9164-79DC789366FA}"/>
                </a:ext>
              </a:extLst>
            </p:cNvPr>
            <p:cNvPicPr>
              <a:picLocks noChangeAspect="1"/>
            </p:cNvPicPr>
            <p:nvPr/>
          </p:nvPicPr>
          <p:blipFill>
            <a:blip r:embed="rId3"/>
            <a:stretch>
              <a:fillRect/>
            </a:stretch>
          </p:blipFill>
          <p:spPr>
            <a:xfrm>
              <a:off x="5628571" y="1530504"/>
              <a:ext cx="6203429" cy="1278826"/>
            </a:xfrm>
            <a:prstGeom prst="rect">
              <a:avLst/>
            </a:prstGeom>
          </p:spPr>
        </p:pic>
        <p:grpSp>
          <p:nvGrpSpPr>
            <p:cNvPr id="14" name="Group 13">
              <a:extLst>
                <a:ext uri="{FF2B5EF4-FFF2-40B4-BE49-F238E27FC236}">
                  <a16:creationId xmlns:a16="http://schemas.microsoft.com/office/drawing/2014/main" id="{843570E9-D0BC-C00C-BDA0-E9839705EAA6}"/>
                </a:ext>
              </a:extLst>
            </p:cNvPr>
            <p:cNvGrpSpPr/>
            <p:nvPr/>
          </p:nvGrpSpPr>
          <p:grpSpPr>
            <a:xfrm>
              <a:off x="340950" y="1050258"/>
              <a:ext cx="11731714" cy="1874685"/>
              <a:chOff x="340950" y="1050258"/>
              <a:chExt cx="11731714" cy="1874685"/>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1512167"/>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r>
                  <a:rPr lang="en-US" dirty="0"/>
                  <a:t>Use “Files” menu to access your </a:t>
                </a:r>
                <a:br>
                  <a:rPr lang="en-US" dirty="0"/>
                </a:br>
                <a:r>
                  <a:rPr lang="en-US" dirty="0"/>
                  <a:t>VSC_HOME and VSC_DATA</a:t>
                </a:r>
              </a:p>
              <a:p>
                <a:pPr marL="324000" indent="-324000">
                  <a:buBlip>
                    <a:blip r:embed="rId4"/>
                  </a:buBlip>
                </a:pPr>
                <a:r>
                  <a:rPr lang="en-US" dirty="0"/>
                  <a:t>VSC_SCRATCH is not available</a:t>
                </a: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Access your VSC storage</a:t>
                </a:r>
                <a:endParaRPr lang="nl-BE" dirty="0"/>
              </a:p>
            </p:txBody>
          </p:sp>
        </p:grpSp>
      </p:grpSp>
      <p:grpSp>
        <p:nvGrpSpPr>
          <p:cNvPr id="22" name="Group 21">
            <a:extLst>
              <a:ext uri="{FF2B5EF4-FFF2-40B4-BE49-F238E27FC236}">
                <a16:creationId xmlns:a16="http://schemas.microsoft.com/office/drawing/2014/main" id="{5DC340A2-DA60-8142-E54F-728D5911AB90}"/>
              </a:ext>
            </a:extLst>
          </p:cNvPr>
          <p:cNvGrpSpPr/>
          <p:nvPr/>
        </p:nvGrpSpPr>
        <p:grpSpPr>
          <a:xfrm>
            <a:off x="303417" y="3373393"/>
            <a:ext cx="11735162" cy="2503879"/>
            <a:chOff x="303417" y="3238902"/>
            <a:chExt cx="11735162" cy="2503879"/>
          </a:xfrm>
        </p:grpSpPr>
        <p:sp>
          <p:nvSpPr>
            <p:cNvPr id="19" name="Tijdelijke aanduiding voor inhoud 2">
              <a:extLst>
                <a:ext uri="{FF2B5EF4-FFF2-40B4-BE49-F238E27FC236}">
                  <a16:creationId xmlns:a16="http://schemas.microsoft.com/office/drawing/2014/main" id="{2D1BB4D2-3517-6E3D-90CA-D05A716DBBE7}"/>
                </a:ext>
              </a:extLst>
            </p:cNvPr>
            <p:cNvSpPr txBox="1">
              <a:spLocks/>
            </p:cNvSpPr>
            <p:nvPr/>
          </p:nvSpPr>
          <p:spPr>
            <a:xfrm>
              <a:off x="303417" y="3652310"/>
              <a:ext cx="11712664" cy="20904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4"/>
                </a:buBlip>
              </a:pPr>
              <a:endParaRPr lang="en-US" dirty="0"/>
            </a:p>
            <a:p>
              <a:pPr marL="324000" indent="-324000">
                <a:buBlip>
                  <a:blip r:embed="rId4"/>
                </a:buBlip>
              </a:pPr>
              <a:endParaRPr lang="en-US" dirty="0"/>
            </a:p>
            <a:p>
              <a:pPr marL="324000" indent="-324000">
                <a:buBlip>
                  <a:blip r:embed="rId4"/>
                </a:buBlip>
              </a:pPr>
              <a:r>
                <a:rPr lang="en-US" dirty="0"/>
                <a:t>OK to transfer small files/folders</a:t>
              </a:r>
            </a:p>
            <a:p>
              <a:pPr marL="324000" indent="-324000">
                <a:buBlip>
                  <a:blip r:embed="rId4"/>
                </a:buBlip>
              </a:pPr>
              <a:r>
                <a:rPr lang="en-US" dirty="0"/>
                <a:t>Open any (sub)folder in terminal (new window)</a:t>
              </a:r>
            </a:p>
            <a:p>
              <a:pPr marL="324000" indent="-324000">
                <a:buBlip>
                  <a:blip r:embed="rId4"/>
                </a:buBlip>
              </a:pPr>
              <a:r>
                <a:rPr lang="en-US" dirty="0"/>
                <a:t>Deleted files/folders could be retrieved from (hourly, daily, weekly) snapshots</a:t>
              </a:r>
              <a:endParaRPr lang="nl-BE" dirty="0"/>
            </a:p>
          </p:txBody>
        </p:sp>
        <p:sp>
          <p:nvSpPr>
            <p:cNvPr id="20" name="TextBox 19">
              <a:extLst>
                <a:ext uri="{FF2B5EF4-FFF2-40B4-BE49-F238E27FC236}">
                  <a16:creationId xmlns:a16="http://schemas.microsoft.com/office/drawing/2014/main" id="{582EF448-58F3-A6A2-AA2E-348CBCBB80D8}"/>
                </a:ext>
              </a:extLst>
            </p:cNvPr>
            <p:cNvSpPr txBox="1"/>
            <p:nvPr/>
          </p:nvSpPr>
          <p:spPr>
            <a:xfrm>
              <a:off x="8654203" y="3238902"/>
              <a:ext cx="3384376" cy="411474"/>
            </a:xfrm>
            <a:prstGeom prst="rect">
              <a:avLst/>
            </a:prstGeom>
            <a:solidFill>
              <a:srgbClr val="DB6C30"/>
            </a:solidFill>
          </p:spPr>
          <p:txBody>
            <a:bodyPr wrap="square" rtlCol="0">
              <a:spAutoFit/>
            </a:bodyPr>
            <a:lstStyle/>
            <a:p>
              <a:r>
                <a:rPr lang="en-US" dirty="0"/>
                <a:t>File/Folder Management</a:t>
              </a:r>
              <a:endParaRPr lang="nl-BE" dirty="0"/>
            </a:p>
          </p:txBody>
        </p:sp>
        <p:pic>
          <p:nvPicPr>
            <p:cNvPr id="12" name="Picture 11">
              <a:extLst>
                <a:ext uri="{FF2B5EF4-FFF2-40B4-BE49-F238E27FC236}">
                  <a16:creationId xmlns:a16="http://schemas.microsoft.com/office/drawing/2014/main" id="{C0629BC2-9343-0E08-884D-B532C718C291}"/>
                </a:ext>
              </a:extLst>
            </p:cNvPr>
            <p:cNvPicPr preferRelativeResize="0">
              <a:picLocks/>
            </p:cNvPicPr>
            <p:nvPr/>
          </p:nvPicPr>
          <p:blipFill>
            <a:blip r:embed="rId5">
              <a:extLst>
                <a:ext uri="{28A0092B-C50C-407E-A947-70E740481C1C}">
                  <a14:useLocalDpi xmlns:a14="http://schemas.microsoft.com/office/drawing/2010/main" val="0"/>
                </a:ext>
              </a:extLst>
            </a:blip>
            <a:stretch/>
          </p:blipFill>
          <p:spPr>
            <a:xfrm>
              <a:off x="600261" y="3724862"/>
              <a:ext cx="11184371" cy="577759"/>
            </a:xfrm>
            <a:prstGeom prst="rect">
              <a:avLst/>
            </a:prstGeom>
          </p:spPr>
        </p:pic>
      </p:grpSp>
    </p:spTree>
    <p:extLst>
      <p:ext uri="{BB962C8B-B14F-4D97-AF65-F5344CB8AC3E}">
        <p14:creationId xmlns:p14="http://schemas.microsoft.com/office/powerpoint/2010/main" val="4085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a:t>
            </a:r>
            <a:r>
              <a:rPr lang="pl-PL" altLang="en-US" sz="3200" dirty="0" err="1"/>
              <a:t>OnDemand</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143</a:t>
            </a:fld>
            <a:endParaRPr lang="nl-BE" sz="900" dirty="0">
              <a:solidFill>
                <a:schemeClr val="bg1"/>
              </a:solidFill>
            </a:endParaRPr>
          </a:p>
        </p:txBody>
      </p:sp>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412776"/>
            <a:ext cx="11712664" cy="403244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nl-BE" dirty="0"/>
          </a:p>
        </p:txBody>
      </p:sp>
      <p:sp>
        <p:nvSpPr>
          <p:cNvPr id="13" name="TextBox 12">
            <a:extLst>
              <a:ext uri="{FF2B5EF4-FFF2-40B4-BE49-F238E27FC236}">
                <a16:creationId xmlns:a16="http://schemas.microsoft.com/office/drawing/2014/main" id="{794D014A-35E0-1DF7-514C-719712B099B2}"/>
              </a:ext>
            </a:extLst>
          </p:cNvPr>
          <p:cNvSpPr txBox="1"/>
          <p:nvPr/>
        </p:nvSpPr>
        <p:spPr>
          <a:xfrm>
            <a:off x="8688288" y="1050258"/>
            <a:ext cx="3384376" cy="369332"/>
          </a:xfrm>
          <a:prstGeom prst="rect">
            <a:avLst/>
          </a:prstGeom>
          <a:solidFill>
            <a:srgbClr val="DB6C30"/>
          </a:solidFill>
        </p:spPr>
        <p:txBody>
          <a:bodyPr wrap="square" rtlCol="0">
            <a:spAutoFit/>
          </a:bodyPr>
          <a:lstStyle/>
          <a:p>
            <a:r>
              <a:rPr lang="en-US" dirty="0"/>
              <a:t>Monitor/manage all your jobs</a:t>
            </a:r>
            <a:endParaRPr lang="nl-BE" dirty="0"/>
          </a:p>
        </p:txBody>
      </p:sp>
      <p:pic>
        <p:nvPicPr>
          <p:cNvPr id="10" name="Picture 9">
            <a:extLst>
              <a:ext uri="{FF2B5EF4-FFF2-40B4-BE49-F238E27FC236}">
                <a16:creationId xmlns:a16="http://schemas.microsoft.com/office/drawing/2014/main" id="{B2A62354-5B95-307F-F2C2-111A270EBB4B}"/>
              </a:ext>
            </a:extLst>
          </p:cNvPr>
          <p:cNvPicPr>
            <a:picLocks noChangeAspect="1"/>
          </p:cNvPicPr>
          <p:nvPr/>
        </p:nvPicPr>
        <p:blipFill>
          <a:blip r:embed="rId3"/>
          <a:stretch>
            <a:fillRect/>
          </a:stretch>
        </p:blipFill>
        <p:spPr>
          <a:xfrm>
            <a:off x="1427820" y="1794340"/>
            <a:ext cx="9336360" cy="3269320"/>
          </a:xfrm>
          <a:prstGeom prst="rect">
            <a:avLst/>
          </a:prstGeom>
        </p:spPr>
      </p:pic>
    </p:spTree>
    <p:extLst>
      <p:ext uri="{BB962C8B-B14F-4D97-AF65-F5344CB8AC3E}">
        <p14:creationId xmlns:p14="http://schemas.microsoft.com/office/powerpoint/2010/main" val="12291487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Login Server Shell Access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144</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31245"/>
            <a:ext cx="4833827" cy="3443398"/>
            <a:chOff x="340950" y="-230064"/>
            <a:chExt cx="11817792" cy="315500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1771218" cy="2798366"/>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in a new browser tab</a:t>
              </a:r>
            </a:p>
            <a:p>
              <a:pPr marL="324000" indent="-324000">
                <a:buBlip>
                  <a:blip r:embed="rId3"/>
                </a:buBlip>
              </a:pPr>
              <a:r>
                <a:rPr lang="nl-BE" dirty="0" err="1"/>
                <a:t>You</a:t>
              </a:r>
              <a:r>
                <a:rPr lang="nl-BE" dirty="0"/>
                <a:t> land on Genius</a:t>
              </a:r>
              <a:br>
                <a:rPr lang="nl-BE" dirty="0"/>
              </a:br>
              <a:r>
                <a:rPr lang="nl-BE" dirty="0" err="1"/>
                <a:t>Accessing</a:t>
              </a:r>
              <a:r>
                <a:rPr lang="nl-BE" dirty="0"/>
                <a:t> </a:t>
              </a:r>
              <a:r>
                <a:rPr lang="nl-BE" dirty="0" err="1"/>
                <a:t>wICE</a:t>
              </a:r>
              <a:r>
                <a:rPr lang="nl-BE" dirty="0"/>
                <a:t> </a:t>
              </a:r>
              <a:r>
                <a:rPr lang="nl-BE" dirty="0" err="1"/>
                <a:t>goes</a:t>
              </a:r>
              <a:r>
                <a:rPr lang="nl-BE" dirty="0"/>
                <a:t> via Genius login</a:t>
              </a:r>
            </a:p>
            <a:p>
              <a:pPr marL="324000" indent="-324000">
                <a:buBlip>
                  <a:blip r:embed="rId3"/>
                </a:buBlip>
              </a:pPr>
              <a:r>
                <a:rPr lang="nl-BE" dirty="0" err="1"/>
                <a:t>You</a:t>
              </a:r>
              <a:r>
                <a:rPr lang="nl-BE" dirty="0"/>
                <a:t> land on </a:t>
              </a:r>
              <a:r>
                <a:rPr lang="nl-BE" dirty="0" err="1"/>
                <a:t>your</a:t>
              </a:r>
              <a:r>
                <a:rPr lang="nl-BE" dirty="0"/>
                <a:t> VSC_HOME</a:t>
              </a:r>
              <a:br>
                <a:rPr lang="nl-BE" dirty="0"/>
              </a:br>
              <a:r>
                <a:rPr lang="nl-BE" dirty="0">
                  <a:latin typeface="Courier New" panose="02070309020205020404" pitchFamily="49" charset="0"/>
                  <a:cs typeface="Courier New" panose="02070309020205020404" pitchFamily="49" charset="0"/>
                </a:rPr>
                <a:t>cd</a:t>
              </a:r>
              <a:r>
                <a:rPr lang="nl-BE" dirty="0"/>
                <a:t> </a:t>
              </a:r>
              <a:r>
                <a:rPr lang="nl-BE" dirty="0" err="1"/>
                <a:t>to</a:t>
              </a:r>
              <a:r>
                <a:rPr lang="nl-BE" dirty="0"/>
                <a:t> data/scratch/</a:t>
              </a:r>
              <a:r>
                <a:rPr lang="nl-BE" dirty="0" err="1"/>
                <a:t>staging</a:t>
              </a:r>
              <a:r>
                <a:rPr lang="nl-BE" dirty="0"/>
                <a:t> </a:t>
              </a:r>
              <a:r>
                <a:rPr lang="nl-BE" dirty="0" err="1"/>
                <a:t>immediately</a:t>
              </a:r>
              <a:endParaRPr lang="nl-BE" dirty="0"/>
            </a:p>
            <a:p>
              <a:pPr marL="324000" indent="-324000">
                <a:buBlip>
                  <a:blip r:embed="rId3"/>
                </a:buBlip>
              </a:pPr>
              <a:r>
                <a:rPr lang="nl-BE" dirty="0"/>
                <a:t>Do NOT </a:t>
              </a:r>
              <a:r>
                <a:rPr lang="nl-BE" dirty="0" err="1"/>
                <a:t>compute</a:t>
              </a:r>
              <a:r>
                <a:rPr lang="nl-BE" dirty="0"/>
                <a:t> on </a:t>
              </a:r>
              <a:r>
                <a:rPr lang="nl-BE" dirty="0" err="1"/>
                <a:t>the</a:t>
              </a:r>
              <a:r>
                <a:rPr lang="nl-BE" dirty="0"/>
                <a:t> login </a:t>
              </a:r>
              <a:r>
                <a:rPr lang="nl-BE" dirty="0" err="1"/>
                <a:t>nodes</a:t>
              </a:r>
              <a:endParaRPr lang="nl-BE" dirty="0"/>
            </a:p>
            <a:p>
              <a:pPr marL="324000" indent="-324000">
                <a:buBlip>
                  <a:blip r:embed="rId3"/>
                </a:buBlip>
              </a:pPr>
              <a:r>
                <a:rPr lang="nl-BE" dirty="0" err="1"/>
                <a:t>Try</a:t>
              </a:r>
              <a:r>
                <a:rPr lang="nl-BE" dirty="0"/>
                <a:t>:</a:t>
              </a:r>
              <a:br>
                <a:rPr lang="nl-BE" dirty="0"/>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sam-balance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myquota</a:t>
              </a: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8774366" y="-230064"/>
              <a:ext cx="3384376" cy="369332"/>
            </a:xfrm>
            <a:prstGeom prst="rect">
              <a:avLst/>
            </a:prstGeom>
            <a:solidFill>
              <a:srgbClr val="DB6C30"/>
            </a:solidFill>
          </p:spPr>
          <p:txBody>
            <a:bodyPr wrap="square" rtlCol="0">
              <a:spAutoFit/>
            </a:bodyPr>
            <a:lstStyle/>
            <a:p>
              <a:r>
                <a:rPr lang="en-US" dirty="0"/>
                <a:t>Login Shell</a:t>
              </a:r>
              <a:endParaRPr lang="nl-BE" dirty="0"/>
            </a:p>
          </p:txBody>
        </p:sp>
      </p:grpSp>
      <p:pic>
        <p:nvPicPr>
          <p:cNvPr id="5" name="Picture 4">
            <a:extLst>
              <a:ext uri="{FF2B5EF4-FFF2-40B4-BE49-F238E27FC236}">
                <a16:creationId xmlns:a16="http://schemas.microsoft.com/office/drawing/2014/main" id="{4925EEAE-FAB1-49A6-551E-CEDBCE32B3A2}"/>
              </a:ext>
            </a:extLst>
          </p:cNvPr>
          <p:cNvPicPr>
            <a:picLocks noChangeAspect="1"/>
          </p:cNvPicPr>
          <p:nvPr/>
        </p:nvPicPr>
        <p:blipFill>
          <a:blip r:embed="rId4"/>
          <a:stretch>
            <a:fillRect/>
          </a:stretch>
        </p:blipFill>
        <p:spPr>
          <a:xfrm>
            <a:off x="5304163" y="1340768"/>
            <a:ext cx="6657975" cy="4333875"/>
          </a:xfrm>
          <a:prstGeom prst="rect">
            <a:avLst/>
          </a:prstGeom>
        </p:spPr>
      </p:pic>
    </p:spTree>
    <p:extLst>
      <p:ext uri="{BB962C8B-B14F-4D97-AF65-F5344CB8AC3E}">
        <p14:creationId xmlns:p14="http://schemas.microsoft.com/office/powerpoint/2010/main" val="21374584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Interactive Shell</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145</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231425" y="2251154"/>
            <a:ext cx="8240839" cy="2690014"/>
            <a:chOff x="340950" y="-211822"/>
            <a:chExt cx="14734623" cy="246472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12632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t>Start shell as a job (on a compute node)</a:t>
              </a:r>
            </a:p>
            <a:p>
              <a:pPr marL="324000" indent="-324000">
                <a:buBlip>
                  <a:blip r:embed="rId3"/>
                </a:buBlip>
              </a:pPr>
              <a:r>
                <a:rPr lang="en-US" dirty="0">
                  <a:cs typeface="Courier New" panose="02070309020205020404" pitchFamily="49" charset="0"/>
                </a:rPr>
                <a:t>Recommended to:</a:t>
              </a:r>
              <a:br>
                <a:rPr lang="en-US" dirty="0">
                  <a:cs typeface="Courier New" panose="02070309020205020404" pitchFamily="49" charset="0"/>
                </a:rPr>
              </a:br>
              <a:r>
                <a:rPr lang="en-US" dirty="0">
                  <a:cs typeface="Courier New" panose="02070309020205020404" pitchFamily="49" charset="0"/>
                </a:rPr>
                <a:t>Install your own software (in VSC_DATA)</a:t>
              </a:r>
              <a:br>
                <a:rPr lang="en-US" dirty="0">
                  <a:cs typeface="Courier New" panose="02070309020205020404" pitchFamily="49" charset="0"/>
                </a:rPr>
              </a:br>
              <a:r>
                <a:rPr lang="en-US" dirty="0">
                  <a:cs typeface="Courier New" panose="02070309020205020404" pitchFamily="49" charset="0"/>
                </a:rPr>
                <a:t>Test/run your program interactively</a:t>
              </a:r>
              <a:br>
                <a:rPr lang="en-US" dirty="0">
                  <a:cs typeface="Courier New" panose="02070309020205020404" pitchFamily="49" charset="0"/>
                </a:rPr>
              </a:br>
              <a:r>
                <a:rPr lang="en-US" dirty="0">
                  <a:cs typeface="Courier New" panose="02070309020205020404" pitchFamily="49" charset="0"/>
                </a:rPr>
                <a:t>Debug a program</a:t>
              </a:r>
            </a:p>
            <a:p>
              <a:pPr marL="324000" indent="-324000">
                <a:buBlip>
                  <a:blip r:embed="rId3"/>
                </a:buBlip>
              </a:pPr>
              <a:r>
                <a:rPr lang="en-US" dirty="0">
                  <a:cs typeface="Courier New" panose="02070309020205020404" pitchFamily="49" charset="0"/>
                </a:rPr>
                <a:t>Choose the relevant cluster, partition and resources (core, memory, GPU)</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1985565" y="-211822"/>
              <a:ext cx="3090008" cy="338400"/>
            </a:xfrm>
            <a:prstGeom prst="rect">
              <a:avLst/>
            </a:prstGeom>
            <a:solidFill>
              <a:srgbClr val="DB6C30"/>
            </a:solidFill>
          </p:spPr>
          <p:txBody>
            <a:bodyPr wrap="square" rtlCol="0">
              <a:spAutoFit/>
            </a:bodyPr>
            <a:lstStyle/>
            <a:p>
              <a:r>
                <a:rPr lang="en-US" dirty="0"/>
                <a:t>Interactive Shell</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4"/>
          <a:stretch>
            <a:fillRect/>
          </a:stretch>
        </p:blipFill>
        <p:spPr>
          <a:xfrm>
            <a:off x="8760296" y="116631"/>
            <a:ext cx="3302004" cy="5788333"/>
          </a:xfrm>
          <a:prstGeom prst="rect">
            <a:avLst/>
          </a:prstGeom>
        </p:spPr>
      </p:pic>
    </p:spTree>
    <p:extLst>
      <p:ext uri="{BB962C8B-B14F-4D97-AF65-F5344CB8AC3E}">
        <p14:creationId xmlns:p14="http://schemas.microsoft.com/office/powerpoint/2010/main" val="11438006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7752264"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a:t>
            </a:r>
            <a:r>
              <a:rPr lang="en-US" altLang="en-US" sz="3200" dirty="0" err="1"/>
              <a:t>Jupyter</a:t>
            </a:r>
            <a:r>
              <a:rPr lang="en-US" altLang="en-US" sz="3200" dirty="0"/>
              <a:t> Lab</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146</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475712" y="1135380"/>
            <a:ext cx="8231314" cy="3517756"/>
            <a:chOff x="340950" y="-211822"/>
            <a:chExt cx="14717592" cy="3223137"/>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4689868" cy="28847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hlinkClick r:id="rId4"/>
                </a:rPr>
                <a:t>Create a notebook </a:t>
              </a:r>
              <a:r>
                <a:rPr lang="en-US" dirty="0"/>
                <a:t>as a job (on a compute node)</a:t>
              </a:r>
            </a:p>
            <a:p>
              <a:pPr marL="324000" indent="-324000">
                <a:buBlip>
                  <a:blip r:embed="rId3"/>
                </a:buBlip>
              </a:pPr>
              <a:r>
                <a:rPr lang="en-US" dirty="0">
                  <a:cs typeface="Courier New" panose="02070309020205020404" pitchFamily="49" charset="0"/>
                </a:rPr>
                <a:t>Best practice to:</a:t>
              </a:r>
              <a:br>
                <a:rPr lang="en-US" dirty="0">
                  <a:cs typeface="Courier New" panose="02070309020205020404" pitchFamily="49" charset="0"/>
                </a:rPr>
              </a:br>
              <a:r>
                <a:rPr lang="en-US" dirty="0">
                  <a:cs typeface="Courier New" panose="02070309020205020404" pitchFamily="49" charset="0"/>
                </a:rPr>
                <a:t>pre/post-processing your data</a:t>
              </a:r>
              <a:br>
                <a:rPr lang="en-US" dirty="0">
                  <a:cs typeface="Courier New" panose="02070309020205020404" pitchFamily="49" charset="0"/>
                </a:rPr>
              </a:br>
              <a:r>
                <a:rPr lang="en-US" dirty="0">
                  <a:cs typeface="Courier New" panose="02070309020205020404" pitchFamily="49" charset="0"/>
                </a:rPr>
                <a:t>prototyping</a:t>
              </a:r>
              <a:br>
                <a:rPr lang="en-US" dirty="0">
                  <a:cs typeface="Courier New" panose="02070309020205020404" pitchFamily="49" charset="0"/>
                </a:rPr>
              </a:br>
              <a:r>
                <a:rPr lang="en-US" dirty="0">
                  <a:cs typeface="Courier New" panose="02070309020205020404" pitchFamily="49" charset="0"/>
                </a:rPr>
                <a:t>add figures and text for pedagogical purposes</a:t>
              </a:r>
            </a:p>
            <a:p>
              <a:pPr marL="324000" indent="-324000">
                <a:buBlip>
                  <a:blip r:embed="rId3"/>
                </a:buBlip>
              </a:pPr>
              <a:r>
                <a:rPr lang="en-US" dirty="0">
                  <a:cs typeface="Courier New" panose="02070309020205020404" pitchFamily="49" charset="0"/>
                </a:rPr>
                <a:t>Choose the relevant cluster, partition and resources (core, memory, GPU)</a:t>
              </a:r>
            </a:p>
            <a:p>
              <a:pPr marL="324000" indent="-324000">
                <a:buBlip>
                  <a:blip r:embed="rId3"/>
                </a:buBlip>
              </a:pPr>
              <a:r>
                <a:rPr lang="en-US" dirty="0">
                  <a:cs typeface="Courier New" panose="02070309020205020404" pitchFamily="49" charset="0"/>
                </a:rPr>
                <a:t>Extensions are not supported (for now)</a:t>
              </a:r>
            </a:p>
            <a:p>
              <a:pPr marL="324000" indent="-324000">
                <a:buBlip>
                  <a:blip r:embed="rId3"/>
                </a:buBlip>
              </a:pPr>
              <a:r>
                <a:rPr lang="en-US" dirty="0">
                  <a:cs typeface="Courier New" panose="02070309020205020404" pitchFamily="49" charset="0"/>
                </a:rPr>
                <a:t>User your own Python/R </a:t>
              </a:r>
              <a:r>
                <a:rPr lang="en-US">
                  <a:cs typeface="Courier New" panose="02070309020205020404" pitchFamily="49" charset="0"/>
                </a:rPr>
                <a:t>kernels (next </a:t>
              </a:r>
              <a:r>
                <a:rPr lang="en-US" dirty="0">
                  <a:cs typeface="Courier New" panose="02070309020205020404" pitchFamily="49" charset="0"/>
                </a:rPr>
                <a:t>slide)</a:t>
              </a:r>
            </a:p>
          </p:txBody>
        </p:sp>
        <p:sp>
          <p:nvSpPr>
            <p:cNvPr id="13" name="TextBox 12">
              <a:extLst>
                <a:ext uri="{FF2B5EF4-FFF2-40B4-BE49-F238E27FC236}">
                  <a16:creationId xmlns:a16="http://schemas.microsoft.com/office/drawing/2014/main" id="{794D014A-35E0-1DF7-514C-719712B099B2}"/>
                </a:ext>
              </a:extLst>
            </p:cNvPr>
            <p:cNvSpPr txBox="1"/>
            <p:nvPr/>
          </p:nvSpPr>
          <p:spPr>
            <a:xfrm>
              <a:off x="12741036" y="-211822"/>
              <a:ext cx="2317506" cy="338400"/>
            </a:xfrm>
            <a:prstGeom prst="rect">
              <a:avLst/>
            </a:prstGeom>
            <a:solidFill>
              <a:srgbClr val="DB6C30"/>
            </a:solidFill>
          </p:spPr>
          <p:txBody>
            <a:bodyPr wrap="square" rtlCol="0">
              <a:spAutoFit/>
            </a:bodyPr>
            <a:lstStyle/>
            <a:p>
              <a:r>
                <a:rPr lang="en-US" dirty="0" err="1"/>
                <a:t>Jupyter</a:t>
              </a:r>
              <a:r>
                <a:rPr lang="en-US" dirty="0"/>
                <a:t> Lab</a:t>
              </a:r>
              <a:endParaRPr lang="nl-BE" dirty="0"/>
            </a:p>
          </p:txBody>
        </p:sp>
      </p:grpSp>
      <p:pic>
        <p:nvPicPr>
          <p:cNvPr id="3" name="Picture 2">
            <a:extLst>
              <a:ext uri="{FF2B5EF4-FFF2-40B4-BE49-F238E27FC236}">
                <a16:creationId xmlns:a16="http://schemas.microsoft.com/office/drawing/2014/main" id="{52325398-8053-E51E-BEA1-14DE3D24A19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85545" y="116631"/>
            <a:ext cx="2651506" cy="5788333"/>
          </a:xfrm>
          <a:prstGeom prst="rect">
            <a:avLst/>
          </a:prstGeom>
        </p:spPr>
      </p:pic>
    </p:spTree>
    <p:extLst>
      <p:ext uri="{BB962C8B-B14F-4D97-AF65-F5344CB8AC3E}">
        <p14:creationId xmlns:p14="http://schemas.microsoft.com/office/powerpoint/2010/main" val="4242575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147</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1161420"/>
            <a:chOff x="340950" y="-211822"/>
            <a:chExt cx="19872306" cy="1064149"/>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725750"/>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Blip>
                  <a:blip r:embed="rId3"/>
                </a:buBlip>
              </a:pPr>
              <a:r>
                <a:rPr lang="en-US" dirty="0">
                  <a:cs typeface="Courier New" panose="02070309020205020404" pitchFamily="49" charset="0"/>
                </a:rPr>
                <a:t>Default R/Python kernels are old and limited</a:t>
              </a:r>
            </a:p>
            <a:p>
              <a:pPr marL="324000" indent="-324000">
                <a:buBlip>
                  <a:blip r:embed="rId3"/>
                </a:buBlip>
              </a:pPr>
              <a:r>
                <a:rPr lang="en-US" dirty="0">
                  <a:cs typeface="Courier New" panose="02070309020205020404" pitchFamily="49" charset="0"/>
                </a:rPr>
                <a:t>You can create a </a:t>
              </a:r>
              <a:r>
                <a:rPr lang="en-US" dirty="0" err="1">
                  <a:cs typeface="Courier New" panose="02070309020205020404" pitchFamily="49" charset="0"/>
                </a:rPr>
                <a:t>miniconda</a:t>
              </a:r>
              <a:r>
                <a:rPr lang="en-US" dirty="0">
                  <a:cs typeface="Courier New" panose="02070309020205020404" pitchFamily="49" charset="0"/>
                </a:rPr>
                <a:t> env and add it to your OnDemand kernels</a:t>
              </a:r>
              <a:endParaRPr lang="nl-BE" dirty="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7895750" y="-211822"/>
              <a:ext cx="2317506" cy="338400"/>
            </a:xfrm>
            <a:prstGeom prst="rect">
              <a:avLst/>
            </a:prstGeom>
            <a:solidFill>
              <a:srgbClr val="DB6C30"/>
            </a:solidFill>
          </p:spPr>
          <p:txBody>
            <a:bodyPr wrap="square" rtlCol="0">
              <a:spAutoFit/>
            </a:bodyPr>
            <a:lstStyle/>
            <a:p>
              <a:r>
                <a:rPr lang="en-US" dirty="0"/>
                <a:t>My Kernels</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598361" y="2624267"/>
            <a:ext cx="11104738" cy="3325013"/>
            <a:chOff x="340950" y="-211822"/>
            <a:chExt cx="19855275" cy="3046537"/>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40950" y="126577"/>
              <a:ext cx="19827550" cy="2708138"/>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cs typeface="Courier New" panose="02070309020205020404" pitchFamily="49" charset="0"/>
                </a:rPr>
                <a:t>Start </a:t>
              </a:r>
              <a:r>
                <a:rPr lang="nl-BE" dirty="0" err="1">
                  <a:cs typeface="Courier New" panose="02070309020205020404" pitchFamily="49" charset="0"/>
                </a:rPr>
                <a:t>an</a:t>
              </a:r>
              <a:r>
                <a:rPr lang="nl-BE" dirty="0">
                  <a:cs typeface="Courier New" panose="02070309020205020404" pitchFamily="49" charset="0"/>
                </a:rPr>
                <a:t> Interactive shell</a:t>
              </a:r>
            </a:p>
            <a:p>
              <a:pPr marL="0" indent="0">
                <a:buNone/>
              </a:pPr>
              <a:r>
                <a:rPr lang="nl-BE" dirty="0">
                  <a:cs typeface="Courier New" panose="02070309020205020404" pitchFamily="49" charset="0"/>
                </a:rPr>
                <a:t>Go </a:t>
              </a:r>
              <a:r>
                <a:rPr lang="nl-BE" dirty="0" err="1">
                  <a:cs typeface="Courier New" panose="02070309020205020404" pitchFamily="49" charset="0"/>
                </a:rPr>
                <a:t>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cd ${VSC_DATA}</a:t>
              </a:r>
            </a:p>
            <a:p>
              <a:pPr marL="0" indent="0">
                <a:buNone/>
              </a:pPr>
              <a:r>
                <a:rPr lang="nl-BE" dirty="0">
                  <a:cs typeface="Courier New" panose="02070309020205020404" pitchFamily="49" charset="0"/>
                </a:rPr>
                <a:t>Download </a:t>
              </a:r>
              <a:r>
                <a:rPr lang="nl-BE" dirty="0" err="1">
                  <a:cs typeface="Courier New" panose="02070309020205020404" pitchFamily="49" charset="0"/>
                </a:rPr>
                <a:t>miniconda</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wget</a:t>
              </a:r>
              <a:r>
                <a:rPr lang="nl-BE" sz="1800" dirty="0">
                  <a:latin typeface="Courier New" panose="02070309020205020404" pitchFamily="49" charset="0"/>
                  <a:cs typeface="Courier New" panose="02070309020205020404" pitchFamily="49" charset="0"/>
                </a:rPr>
                <a:t> </a:t>
              </a:r>
              <a:r>
                <a:rPr lang="nl-BE" sz="1800" dirty="0">
                  <a:latin typeface="Courier New" panose="02070309020205020404" pitchFamily="49" charset="0"/>
                  <a:cs typeface="Courier New" panose="02070309020205020404" pitchFamily="49" charset="0"/>
                  <a:hlinkClick r:id="rId4"/>
                </a:rPr>
                <a:t>https://repo.continuum.io/miniconda/Miniconda3-latest-Linux-x86_64.sh</a:t>
              </a:r>
              <a:endParaRPr lang="nl-BE" sz="1800" dirty="0">
                <a:latin typeface="Courier New" panose="02070309020205020404" pitchFamily="49" charset="0"/>
                <a:cs typeface="Courier New" panose="02070309020205020404" pitchFamily="49" charset="0"/>
              </a:endParaRPr>
            </a:p>
            <a:p>
              <a:pPr marL="0" indent="0">
                <a:buNone/>
              </a:pPr>
              <a:r>
                <a:rPr lang="nl-BE" dirty="0" err="1">
                  <a:cs typeface="Courier New" panose="02070309020205020404" pitchFamily="49" charset="0"/>
                </a:rPr>
                <a:t>Install</a:t>
              </a:r>
              <a:r>
                <a:rPr lang="nl-BE" dirty="0">
                  <a:cs typeface="Courier New" panose="02070309020205020404" pitchFamily="49" charset="0"/>
                </a:rPr>
                <a:t> </a:t>
              </a:r>
              <a:r>
                <a:rPr lang="nl-BE" dirty="0" err="1">
                  <a:cs typeface="Courier New" panose="02070309020205020404" pitchFamily="49" charset="0"/>
                </a:rPr>
                <a:t>miniconda</a:t>
              </a:r>
              <a:r>
                <a:rPr lang="nl-BE" dirty="0">
                  <a:cs typeface="Courier New" panose="02070309020205020404" pitchFamily="49" charset="0"/>
                </a:rPr>
                <a:t> </a:t>
              </a:r>
              <a:r>
                <a:rPr lang="nl-BE" dirty="0" err="1">
                  <a:cs typeface="Courier New" panose="02070309020205020404" pitchFamily="49" charset="0"/>
                </a:rPr>
                <a:t>into</a:t>
              </a:r>
              <a:r>
                <a:rPr lang="nl-BE" dirty="0">
                  <a:cs typeface="Courier New" panose="02070309020205020404" pitchFamily="49" charset="0"/>
                </a:rPr>
                <a:t> </a:t>
              </a:r>
              <a:r>
                <a:rPr lang="nl-BE" dirty="0" err="1">
                  <a:cs typeface="Courier New" panose="02070309020205020404" pitchFamily="49" charset="0"/>
                </a:rPr>
                <a:t>your</a:t>
              </a:r>
              <a:r>
                <a:rPr lang="nl-BE" dirty="0">
                  <a:cs typeface="Courier New" panose="02070309020205020404" pitchFamily="49" charset="0"/>
                </a:rPr>
                <a:t> data folder</a:t>
              </a:r>
              <a:br>
                <a:rPr lang="nl-BE" sz="1800" dirty="0">
                  <a:latin typeface="Courier New" panose="02070309020205020404" pitchFamily="49" charset="0"/>
                  <a:cs typeface="Courier New" panose="02070309020205020404" pitchFamily="49" charset="0"/>
                </a:rPr>
              </a:br>
              <a:r>
                <a:rPr lang="nl-BE" sz="1800" dirty="0">
                  <a:latin typeface="Courier New" panose="02070309020205020404" pitchFamily="49" charset="0"/>
                  <a:cs typeface="Courier New" panose="02070309020205020404" pitchFamily="49" charset="0"/>
                </a:rPr>
                <a:t>$ </a:t>
              </a:r>
              <a:r>
                <a:rPr lang="nl-BE" sz="1800" dirty="0" err="1">
                  <a:latin typeface="Courier New" panose="02070309020205020404" pitchFamily="49" charset="0"/>
                  <a:cs typeface="Courier New" panose="02070309020205020404" pitchFamily="49" charset="0"/>
                </a:rPr>
                <a:t>bash</a:t>
              </a:r>
              <a:r>
                <a:rPr lang="nl-BE" sz="1800" dirty="0">
                  <a:latin typeface="Courier New" panose="02070309020205020404" pitchFamily="49" charset="0"/>
                  <a:cs typeface="Courier New" panose="02070309020205020404" pitchFamily="49" charset="0"/>
                </a:rPr>
                <a:t> </a:t>
              </a:r>
              <a:r>
                <a:rPr lang="it-IT" sz="1800" dirty="0">
                  <a:latin typeface="Courier New" panose="02070309020205020404" pitchFamily="49" charset="0"/>
                  <a:cs typeface="Courier New" panose="02070309020205020404" pitchFamily="49" charset="0"/>
                </a:rPr>
                <a:t>Miniconda3-latest-Linux-x86_64.sh –b –p $VSC_DATA/miniconda3</a:t>
              </a:r>
            </a:p>
            <a:p>
              <a:pPr marL="0" indent="0">
                <a:buNone/>
              </a:pPr>
              <a:r>
                <a:rPr lang="it-IT" dirty="0" err="1">
                  <a:cs typeface="Courier New" panose="02070309020205020404" pitchFamily="49" charset="0"/>
                </a:rPr>
                <a:t>Permanenly</a:t>
              </a:r>
              <a:r>
                <a:rPr lang="it-IT" dirty="0">
                  <a:cs typeface="Courier New" panose="02070309020205020404" pitchFamily="49" charset="0"/>
                </a:rPr>
                <a:t> </a:t>
              </a:r>
              <a:r>
                <a:rPr lang="it-IT" dirty="0" err="1">
                  <a:cs typeface="Courier New" panose="02070309020205020404" pitchFamily="49" charset="0"/>
                </a:rPr>
                <a:t>add</a:t>
              </a:r>
              <a:r>
                <a:rPr lang="it-IT" dirty="0">
                  <a:cs typeface="Courier New" panose="02070309020205020404" pitchFamily="49" charset="0"/>
                </a:rPr>
                <a:t> the </a:t>
              </a:r>
              <a:r>
                <a:rPr lang="it-IT" dirty="0" err="1">
                  <a:cs typeface="Courier New" panose="02070309020205020404" pitchFamily="49" charset="0"/>
                </a:rPr>
                <a:t>path</a:t>
              </a:r>
              <a:r>
                <a:rPr lang="it-IT" dirty="0">
                  <a:cs typeface="Courier New" panose="02070309020205020404" pitchFamily="49" charset="0"/>
                </a:rPr>
                <a:t> to </a:t>
              </a:r>
              <a:r>
                <a:rPr lang="it-IT" dirty="0" err="1">
                  <a:cs typeface="Courier New" panose="02070309020205020404" pitchFamily="49" charset="0"/>
                </a:rPr>
                <a:t>miniconda</a:t>
              </a:r>
              <a:r>
                <a:rPr lang="it-IT" dirty="0">
                  <a:cs typeface="Courier New" panose="02070309020205020404" pitchFamily="49" charset="0"/>
                </a:rPr>
                <a:t> to </a:t>
              </a:r>
              <a:r>
                <a:rPr lang="it-IT" dirty="0" err="1">
                  <a:cs typeface="Courier New" panose="02070309020205020404" pitchFamily="49" charset="0"/>
                </a:rPr>
                <a:t>your</a:t>
              </a:r>
              <a:r>
                <a:rPr lang="it-IT" dirty="0">
                  <a:cs typeface="Courier New" panose="02070309020205020404" pitchFamily="49" charset="0"/>
                </a:rPr>
                <a:t> </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bashrc</a:t>
              </a:r>
              <a:br>
                <a:rPr lang="it-IT" sz="1800" dirty="0">
                  <a:latin typeface="Courier New" panose="02070309020205020404" pitchFamily="49" charset="0"/>
                  <a:cs typeface="Courier New" panose="02070309020205020404" pitchFamily="49" charset="0"/>
                </a:rPr>
              </a:br>
              <a:r>
                <a:rPr lang="nl-BE" sz="18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1800" dirty="0" err="1">
                  <a:solidFill>
                    <a:srgbClr val="4E5865"/>
                  </a:solidFill>
                  <a:latin typeface="Courier New" panose="02070309020205020404" pitchFamily="49" charset="0"/>
                  <a:cs typeface="Courier New" panose="02070309020205020404" pitchFamily="49" charset="0"/>
                </a:rPr>
                <a:t>bashrc</a:t>
              </a:r>
              <a:endParaRPr lang="nl-BE" sz="2000" dirty="0">
                <a:solidFill>
                  <a:srgbClr val="4E5865"/>
                </a:solidFill>
                <a:latin typeface="Courier New" panose="02070309020205020404" pitchFamily="49" charset="0"/>
                <a:cs typeface="Courier New" panose="02070309020205020404" pitchFamily="49" charset="0"/>
              </a:endParaRPr>
            </a:p>
            <a:p>
              <a:pPr marL="0" indent="0">
                <a:buNone/>
              </a:pPr>
              <a:endParaRPr lang="nl-BE" sz="1800"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6591216" y="-211822"/>
              <a:ext cx="3605009" cy="338400"/>
            </a:xfrm>
            <a:prstGeom prst="rect">
              <a:avLst/>
            </a:prstGeom>
            <a:solidFill>
              <a:srgbClr val="DB6C30"/>
            </a:solidFill>
          </p:spPr>
          <p:txBody>
            <a:bodyPr wrap="square" rtlCol="0">
              <a:spAutoFit/>
            </a:bodyPr>
            <a:lstStyle/>
            <a:p>
              <a:r>
                <a:rPr lang="en-US" dirty="0"/>
                <a:t>Step 1: </a:t>
              </a:r>
              <a:r>
                <a:rPr lang="en-US" dirty="0" err="1"/>
                <a:t>Miniconda</a:t>
              </a:r>
              <a:endParaRPr lang="nl-BE" dirty="0"/>
            </a:p>
          </p:txBody>
        </p:sp>
      </p:grpSp>
    </p:spTree>
    <p:extLst>
      <p:ext uri="{BB962C8B-B14F-4D97-AF65-F5344CB8AC3E}">
        <p14:creationId xmlns:p14="http://schemas.microsoft.com/office/powerpoint/2010/main" val="330486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720000" y="332657"/>
            <a:ext cx="8544352"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Custom R/Python Kernels</a:t>
            </a:r>
            <a:endParaRPr lang="pl-PL" altLang="en-US" sz="3200"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148</a:t>
            </a:fld>
            <a:endParaRPr lang="nl-BE" sz="900" dirty="0">
              <a:solidFill>
                <a:schemeClr val="bg1"/>
              </a:solidFill>
            </a:endParaRPr>
          </a:p>
        </p:txBody>
      </p:sp>
      <p:grpSp>
        <p:nvGrpSpPr>
          <p:cNvPr id="14" name="Group 13">
            <a:extLst>
              <a:ext uri="{FF2B5EF4-FFF2-40B4-BE49-F238E27FC236}">
                <a16:creationId xmlns:a16="http://schemas.microsoft.com/office/drawing/2014/main" id="{843570E9-D0BC-C00C-BDA0-E9839705EAA6}"/>
              </a:ext>
            </a:extLst>
          </p:cNvPr>
          <p:cNvGrpSpPr/>
          <p:nvPr/>
        </p:nvGrpSpPr>
        <p:grpSpPr>
          <a:xfrm>
            <a:off x="623392" y="1124745"/>
            <a:ext cx="11114263" cy="2304255"/>
            <a:chOff x="340950" y="-211822"/>
            <a:chExt cx="19872306" cy="211127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340950" y="126577"/>
              <a:ext cx="19827551" cy="177287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cs typeface="Courier New" panose="02070309020205020404" pitchFamily="49" charset="0"/>
                </a:rPr>
                <a:t>Create a new environment </a:t>
              </a:r>
              <a:r>
                <a:rPr lang="nl-BE" dirty="0">
                  <a:latin typeface="Courier New" panose="02070309020205020404" pitchFamily="49" charset="0"/>
                  <a:cs typeface="Courier New" panose="02070309020205020404" pitchFamily="49" charset="0"/>
                </a:rPr>
                <a:t>&lt;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en-US" dirty="0">
                  <a:cs typeface="Courier New" panose="02070309020205020404" pitchFamily="49" charset="0"/>
                </a:rPr>
                <a:t>with all packages you need, e.g.</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create</a:t>
              </a:r>
              <a:r>
                <a:rPr lang="nl-BE" dirty="0">
                  <a:latin typeface="Courier New" panose="02070309020205020404" pitchFamily="49" charset="0"/>
                  <a:cs typeface="Courier New" panose="02070309020205020404" pitchFamily="49" charset="0"/>
                </a:rPr>
                <a:t> -–name=&lt;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numpy</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scipy</a:t>
              </a:r>
              <a:r>
                <a:rPr lang="nl-BE" dirty="0">
                  <a:latin typeface="Courier New" panose="02070309020205020404" pitchFamily="49" charset="0"/>
                  <a:cs typeface="Courier New" panose="02070309020205020404" pitchFamily="49" charset="0"/>
                </a:rPr>
                <a:t> …</a:t>
              </a:r>
              <a:br>
                <a:rPr lang="nl-BE" dirty="0">
                  <a:latin typeface="Courier New" panose="02070309020205020404" pitchFamily="49" charset="0"/>
                  <a:cs typeface="Courier New" panose="02070309020205020404" pitchFamily="49" charset="0"/>
                </a:rPr>
              </a:br>
              <a:r>
                <a:rPr lang="en-US" dirty="0">
                  <a:cs typeface="Courier New" panose="02070309020205020404" pitchFamily="49" charset="0"/>
                </a:rPr>
                <a:t>Enable your new environment</a:t>
              </a:r>
              <a:br>
                <a:rPr lang="en-US" dirty="0">
                  <a:cs typeface="Courier New" panose="02070309020205020404" pitchFamily="49" charset="0"/>
                </a:rPr>
              </a:br>
              <a:r>
                <a:rPr lang="nl-BE" dirty="0">
                  <a:latin typeface="Courier New" panose="02070309020205020404" pitchFamily="49" charset="0"/>
                  <a:cs typeface="Courier New" panose="02070309020205020404" pitchFamily="49" charset="0"/>
                </a:rPr>
                <a:t>$ source </a:t>
              </a:r>
              <a:r>
                <a:rPr lang="nl-BE" dirty="0" err="1">
                  <a:latin typeface="Courier New" panose="02070309020205020404" pitchFamily="49" charset="0"/>
                  <a:cs typeface="Courier New" panose="02070309020205020404" pitchFamily="49" charset="0"/>
                </a:rPr>
                <a:t>activate</a:t>
              </a:r>
              <a:r>
                <a:rPr lang="nl-BE" dirty="0">
                  <a:latin typeface="Courier New" panose="02070309020205020404" pitchFamily="49" charset="0"/>
                  <a:cs typeface="Courier New" panose="02070309020205020404" pitchFamily="49" charset="0"/>
                </a:rPr>
                <a:t>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br>
                <a:rPr lang="nl-BE" dirty="0">
                  <a:latin typeface="Courier New" panose="02070309020205020404" pitchFamily="49" charset="0"/>
                  <a:cs typeface="Courier New" panose="02070309020205020404" pitchFamily="49" charset="0"/>
                </a:rPr>
              </a:br>
              <a:r>
                <a:rPr lang="nl-BE" dirty="0" err="1">
                  <a:cs typeface="Courier New" panose="02070309020205020404" pitchFamily="49" charset="0"/>
                </a:rPr>
                <a:t>Add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a:t>
              </a:r>
              <a:r>
                <a:rPr lang="nl-BE" dirty="0" err="1">
                  <a:cs typeface="Courier New" panose="02070309020205020404" pitchFamily="49" charset="0"/>
                </a:rPr>
                <a:t>ipykernel</a:t>
              </a:r>
              <a:r>
                <a:rPr lang="nl-BE" dirty="0">
                  <a:cs typeface="Courier New" panose="02070309020205020404" pitchFamily="49" charset="0"/>
                </a:rPr>
                <a:t> package</a:t>
              </a:r>
              <a:br>
                <a:rPr lang="nl-BE" dirty="0">
                  <a:latin typeface="Courier New" panose="02070309020205020404" pitchFamily="49" charset="0"/>
                  <a:cs typeface="Courier New" panose="02070309020205020404" pitchFamily="49" charset="0"/>
                </a:rPr>
              </a:b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conda</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–c </a:t>
              </a:r>
              <a:r>
                <a:rPr lang="nl-BE" dirty="0" err="1">
                  <a:latin typeface="Courier New" panose="02070309020205020404" pitchFamily="49" charset="0"/>
                  <a:cs typeface="Courier New" panose="02070309020205020404" pitchFamily="49" charset="0"/>
                </a:rPr>
                <a:t>conda-forge</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ipykernel</a:t>
              </a:r>
              <a:endParaRPr lang="nl-BE" dirty="0">
                <a:latin typeface="Courier New" panose="02070309020205020404" pitchFamily="49" charset="0"/>
                <a:cs typeface="Courier New" panose="02070309020205020404" pitchFamily="49" charset="0"/>
              </a:endParaRPr>
            </a:p>
            <a:p>
              <a:pPr marL="0" indent="0">
                <a:buNone/>
              </a:pPr>
              <a:endParaRPr lang="nl-BE"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94D014A-35E0-1DF7-514C-719712B099B2}"/>
                </a:ext>
              </a:extLst>
            </p:cNvPr>
            <p:cNvSpPr txBox="1"/>
            <p:nvPr/>
          </p:nvSpPr>
          <p:spPr>
            <a:xfrm>
              <a:off x="15533489" y="-211822"/>
              <a:ext cx="4679767" cy="338400"/>
            </a:xfrm>
            <a:prstGeom prst="rect">
              <a:avLst/>
            </a:prstGeom>
            <a:solidFill>
              <a:srgbClr val="DB6C30"/>
            </a:solidFill>
          </p:spPr>
          <p:txBody>
            <a:bodyPr wrap="square" rtlCol="0">
              <a:spAutoFit/>
            </a:bodyPr>
            <a:lstStyle/>
            <a:p>
              <a:r>
                <a:rPr lang="en-US" dirty="0"/>
                <a:t>Step 2: New Environment</a:t>
              </a:r>
              <a:endParaRPr lang="nl-BE" dirty="0"/>
            </a:p>
          </p:txBody>
        </p:sp>
      </p:grpSp>
      <p:grpSp>
        <p:nvGrpSpPr>
          <p:cNvPr id="2" name="Group 1">
            <a:extLst>
              <a:ext uri="{FF2B5EF4-FFF2-40B4-BE49-F238E27FC236}">
                <a16:creationId xmlns:a16="http://schemas.microsoft.com/office/drawing/2014/main" id="{0752D9D7-3970-B218-40FF-103736FB2C11}"/>
              </a:ext>
            </a:extLst>
          </p:cNvPr>
          <p:cNvGrpSpPr/>
          <p:nvPr/>
        </p:nvGrpSpPr>
        <p:grpSpPr>
          <a:xfrm>
            <a:off x="625681" y="3876135"/>
            <a:ext cx="11111974" cy="1146575"/>
            <a:chOff x="385705" y="2051497"/>
            <a:chExt cx="19868213" cy="1050545"/>
          </a:xfrm>
        </p:grpSpPr>
        <p:sp>
          <p:nvSpPr>
            <p:cNvPr id="5" name="Tijdelijke aanduiding voor inhoud 2">
              <a:extLst>
                <a:ext uri="{FF2B5EF4-FFF2-40B4-BE49-F238E27FC236}">
                  <a16:creationId xmlns:a16="http://schemas.microsoft.com/office/drawing/2014/main" id="{34329549-3778-0339-F91E-EB944CAA69CB}"/>
                </a:ext>
              </a:extLst>
            </p:cNvPr>
            <p:cNvSpPr txBox="1">
              <a:spLocks/>
            </p:cNvSpPr>
            <p:nvPr/>
          </p:nvSpPr>
          <p:spPr>
            <a:xfrm>
              <a:off x="385705" y="2389897"/>
              <a:ext cx="19827550" cy="712145"/>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nl-BE" dirty="0">
                  <a:latin typeface="Courier New" panose="02070309020205020404" pitchFamily="49" charset="0"/>
                  <a:cs typeface="Courier New" panose="02070309020205020404" pitchFamily="49" charset="0"/>
                </a:rPr>
                <a:t>$ python –m </a:t>
              </a:r>
              <a:r>
                <a:rPr lang="nl-BE" dirty="0" err="1">
                  <a:latin typeface="Courier New" panose="02070309020205020404" pitchFamily="49" charset="0"/>
                  <a:cs typeface="Courier New" panose="02070309020205020404" pitchFamily="49" charset="0"/>
                </a:rPr>
                <a:t>ipykernel</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install</a:t>
              </a:r>
              <a:r>
                <a:rPr lang="nl-BE" dirty="0">
                  <a:latin typeface="Courier New" panose="02070309020205020404" pitchFamily="49" charset="0"/>
                  <a:cs typeface="Courier New" panose="02070309020205020404" pitchFamily="49" charset="0"/>
                </a:rPr>
                <a:t> –prefix=~/.</a:t>
              </a:r>
              <a:r>
                <a:rPr lang="nl-BE" dirty="0" err="1">
                  <a:latin typeface="Courier New" panose="02070309020205020404" pitchFamily="49" charset="0"/>
                  <a:cs typeface="Courier New" panose="02070309020205020404" pitchFamily="49" charset="0"/>
                </a:rPr>
                <a:t>local</a:t>
              </a:r>
              <a:r>
                <a:rPr lang="nl-BE" dirty="0">
                  <a:latin typeface="Courier New" panose="02070309020205020404" pitchFamily="49" charset="0"/>
                  <a:cs typeface="Courier New" panose="02070309020205020404" pitchFamily="49" charset="0"/>
                </a:rPr>
                <a:t> --name &lt;</a:t>
              </a:r>
              <a:r>
                <a:rPr lang="nl-BE" dirty="0" err="1">
                  <a:latin typeface="Courier New" panose="02070309020205020404" pitchFamily="49" charset="0"/>
                  <a:cs typeface="Courier New" panose="02070309020205020404" pitchFamily="49" charset="0"/>
                </a:rPr>
                <a:t>env_name</a:t>
              </a:r>
              <a:r>
                <a:rPr lang="nl-BE" dirty="0">
                  <a:latin typeface="Courier New" panose="02070309020205020404" pitchFamily="49" charset="0"/>
                  <a:cs typeface="Courier New" panose="02070309020205020404" pitchFamily="49" charset="0"/>
                </a:rPr>
                <a:t>&gt;</a:t>
              </a:r>
            </a:p>
            <a:p>
              <a:pPr marL="0" indent="0">
                <a:buNone/>
              </a:pPr>
              <a:r>
                <a:rPr lang="nl-BE" dirty="0">
                  <a:cs typeface="Courier New" panose="02070309020205020404" pitchFamily="49" charset="0"/>
                </a:rPr>
                <a:t>Start a new </a:t>
              </a:r>
              <a:r>
                <a:rPr lang="nl-BE" dirty="0" err="1">
                  <a:cs typeface="Courier New" panose="02070309020205020404" pitchFamily="49" charset="0"/>
                </a:rPr>
                <a:t>Jupyter</a:t>
              </a:r>
              <a:r>
                <a:rPr lang="nl-BE" dirty="0">
                  <a:cs typeface="Courier New" panose="02070309020205020404" pitchFamily="49" charset="0"/>
                </a:rPr>
                <a:t> Lab </a:t>
              </a:r>
              <a:r>
                <a:rPr lang="nl-BE" dirty="0" err="1">
                  <a:cs typeface="Courier New" panose="02070309020205020404" pitchFamily="49" charset="0"/>
                </a:rPr>
                <a:t>session</a:t>
              </a:r>
              <a:r>
                <a:rPr lang="nl-BE" dirty="0">
                  <a:cs typeface="Courier New" panose="02070309020205020404" pitchFamily="49" charset="0"/>
                </a:rPr>
                <a:t>, </a:t>
              </a:r>
              <a:r>
                <a:rPr lang="nl-BE" dirty="0" err="1">
                  <a:cs typeface="Courier New" panose="02070309020205020404" pitchFamily="49" charset="0"/>
                </a:rPr>
                <a:t>and</a:t>
              </a:r>
              <a:r>
                <a:rPr lang="nl-BE" dirty="0">
                  <a:cs typeface="Courier New" panose="02070309020205020404" pitchFamily="49" charset="0"/>
                </a:rPr>
                <a:t> </a:t>
              </a:r>
              <a:r>
                <a:rPr lang="nl-BE" dirty="0" err="1">
                  <a:cs typeface="Courier New" panose="02070309020205020404" pitchFamily="49" charset="0"/>
                </a:rPr>
                <a:t>the</a:t>
              </a:r>
              <a:r>
                <a:rPr lang="nl-BE" dirty="0">
                  <a:cs typeface="Courier New" panose="02070309020205020404" pitchFamily="49" charset="0"/>
                </a:rPr>
                <a:t> new </a:t>
              </a:r>
              <a:r>
                <a:rPr lang="nl-BE" dirty="0" err="1">
                  <a:cs typeface="Courier New" panose="02070309020205020404" pitchFamily="49" charset="0"/>
                </a:rPr>
                <a:t>kernels</a:t>
              </a:r>
              <a:r>
                <a:rPr lang="nl-BE" dirty="0">
                  <a:cs typeface="Courier New" panose="02070309020205020404" pitchFamily="49" charset="0"/>
                </a:rPr>
                <a:t> must </a:t>
              </a:r>
              <a:r>
                <a:rPr lang="nl-BE" dirty="0" err="1">
                  <a:cs typeface="Courier New" panose="02070309020205020404" pitchFamily="49" charset="0"/>
                </a:rPr>
                <a:t>be</a:t>
              </a:r>
              <a:r>
                <a:rPr lang="nl-BE" dirty="0">
                  <a:cs typeface="Courier New" panose="02070309020205020404" pitchFamily="49" charset="0"/>
                </a:rPr>
                <a:t> </a:t>
              </a:r>
              <a:r>
                <a:rPr lang="nl-BE" dirty="0" err="1">
                  <a:cs typeface="Courier New" panose="02070309020205020404" pitchFamily="49" charset="0"/>
                </a:rPr>
                <a:t>there</a:t>
              </a:r>
              <a:endParaRPr lang="nl-BE" dirty="0">
                <a:cs typeface="Courier New" panose="02070309020205020404" pitchFamily="49" charset="0"/>
              </a:endParaRPr>
            </a:p>
          </p:txBody>
        </p:sp>
        <p:sp>
          <p:nvSpPr>
            <p:cNvPr id="9" name="TextBox 8">
              <a:extLst>
                <a:ext uri="{FF2B5EF4-FFF2-40B4-BE49-F238E27FC236}">
                  <a16:creationId xmlns:a16="http://schemas.microsoft.com/office/drawing/2014/main" id="{A860ED43-CBEA-5067-CCFC-773E2B5DB310}"/>
                </a:ext>
              </a:extLst>
            </p:cNvPr>
            <p:cNvSpPr txBox="1"/>
            <p:nvPr/>
          </p:nvSpPr>
          <p:spPr>
            <a:xfrm>
              <a:off x="15249686" y="2051497"/>
              <a:ext cx="5004232" cy="338400"/>
            </a:xfrm>
            <a:prstGeom prst="rect">
              <a:avLst/>
            </a:prstGeom>
            <a:solidFill>
              <a:srgbClr val="DB6C30"/>
            </a:solidFill>
          </p:spPr>
          <p:txBody>
            <a:bodyPr wrap="square" rtlCol="0">
              <a:spAutoFit/>
            </a:bodyPr>
            <a:lstStyle/>
            <a:p>
              <a:r>
                <a:rPr lang="en-US" dirty="0"/>
                <a:t>Step 3: Register Your Kernel</a:t>
              </a:r>
              <a:endParaRPr lang="nl-BE" dirty="0"/>
            </a:p>
          </p:txBody>
        </p:sp>
      </p:grpSp>
    </p:spTree>
    <p:extLst>
      <p:ext uri="{BB962C8B-B14F-4D97-AF65-F5344CB8AC3E}">
        <p14:creationId xmlns:p14="http://schemas.microsoft.com/office/powerpoint/2010/main" val="17158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149</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Other tools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grpSp>
        <p:nvGrpSpPr>
          <p:cNvPr id="21" name="Group 20">
            <a:extLst>
              <a:ext uri="{FF2B5EF4-FFF2-40B4-BE49-F238E27FC236}">
                <a16:creationId xmlns:a16="http://schemas.microsoft.com/office/drawing/2014/main" id="{24C33FD9-9653-A2B0-80FF-70CFD5550831}"/>
              </a:ext>
            </a:extLst>
          </p:cNvPr>
          <p:cNvGrpSpPr/>
          <p:nvPr/>
        </p:nvGrpSpPr>
        <p:grpSpPr>
          <a:xfrm>
            <a:off x="897076" y="1337389"/>
            <a:ext cx="10155502" cy="1639553"/>
            <a:chOff x="1577710" y="1429769"/>
            <a:chExt cx="10155502" cy="1639553"/>
          </a:xfrm>
        </p:grpSpPr>
        <p:sp>
          <p:nvSpPr>
            <p:cNvPr id="17" name="Tijdelijke aanduiding voor inhoud 2">
              <a:extLst>
                <a:ext uri="{FF2B5EF4-FFF2-40B4-BE49-F238E27FC236}">
                  <a16:creationId xmlns:a16="http://schemas.microsoft.com/office/drawing/2014/main" id="{7D7FB31D-53C8-92BD-64D4-C141A6D75776}"/>
                </a:ext>
              </a:extLst>
            </p:cNvPr>
            <p:cNvSpPr txBox="1">
              <a:spLocks/>
            </p:cNvSpPr>
            <p:nvPr/>
          </p:nvSpPr>
          <p:spPr>
            <a:xfrm>
              <a:off x="3188860" y="1429769"/>
              <a:ext cx="8544352" cy="1639553"/>
            </a:xfrm>
            <a:prstGeom prst="rect">
              <a:avLst/>
            </a:prstGeom>
            <a:ln w="28575">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Visual Studio Code server as a job.</a:t>
              </a:r>
            </a:p>
            <a:p>
              <a:pPr marL="0" indent="0">
                <a:buNone/>
              </a:pPr>
              <a:r>
                <a:rPr lang="en-US" dirty="0"/>
                <a:t>Develop, deploy and debug your workflow directly on HPC.</a:t>
              </a:r>
            </a:p>
            <a:p>
              <a:pPr marL="0" indent="0">
                <a:buNone/>
              </a:pPr>
              <a:r>
                <a:rPr lang="en-US" dirty="0"/>
                <a:t>Using interactive partition on </a:t>
              </a:r>
              <a:r>
                <a:rPr lang="en-US" dirty="0" err="1"/>
                <a:t>wICE</a:t>
              </a:r>
              <a:r>
                <a:rPr lang="en-US" dirty="0"/>
                <a:t> is free of charge, and is relevant here.</a:t>
              </a:r>
            </a:p>
            <a:p>
              <a:pPr marL="0" indent="0">
                <a:buNone/>
              </a:pPr>
              <a:r>
                <a:rPr lang="en-US" dirty="0"/>
                <a:t>Supports many languages + </a:t>
              </a:r>
              <a:r>
                <a:rPr lang="en-US" dirty="0" err="1"/>
                <a:t>Github</a:t>
              </a:r>
              <a:r>
                <a:rPr lang="en-US" dirty="0"/>
                <a:t> integration.</a:t>
              </a:r>
            </a:p>
          </p:txBody>
        </p:sp>
        <p:pic>
          <p:nvPicPr>
            <p:cNvPr id="5" name="Picture 4">
              <a:extLst>
                <a:ext uri="{FF2B5EF4-FFF2-40B4-BE49-F238E27FC236}">
                  <a16:creationId xmlns:a16="http://schemas.microsoft.com/office/drawing/2014/main" id="{1A140DB8-1C69-4BD9-2433-4633A86C68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77710" y="1541109"/>
              <a:ext cx="1450943" cy="1424799"/>
            </a:xfrm>
            <a:prstGeom prst="rect">
              <a:avLst/>
            </a:prstGeom>
          </p:spPr>
        </p:pic>
      </p:grpSp>
      <p:grpSp>
        <p:nvGrpSpPr>
          <p:cNvPr id="23" name="Group 22">
            <a:extLst>
              <a:ext uri="{FF2B5EF4-FFF2-40B4-BE49-F238E27FC236}">
                <a16:creationId xmlns:a16="http://schemas.microsoft.com/office/drawing/2014/main" id="{FD42A31F-EA75-367D-0408-91535F5568A3}"/>
              </a:ext>
            </a:extLst>
          </p:cNvPr>
          <p:cNvGrpSpPr/>
          <p:nvPr/>
        </p:nvGrpSpPr>
        <p:grpSpPr>
          <a:xfrm>
            <a:off x="986719" y="3222267"/>
            <a:ext cx="10065859" cy="1325936"/>
            <a:chOff x="986719" y="3259359"/>
            <a:chExt cx="10065859" cy="1325936"/>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2508226" y="3259359"/>
              <a:ext cx="8544352" cy="132176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Start R IDE as a job</a:t>
              </a:r>
              <a:r>
                <a:rPr lang="nl-BE" dirty="0"/>
                <a:t>.</a:t>
              </a:r>
            </a:p>
            <a:p>
              <a:pPr marL="0" indent="0">
                <a:buNone/>
              </a:pPr>
              <a:r>
                <a:rPr lang="nl-BE" dirty="0" err="1"/>
                <a:t>Install</a:t>
              </a:r>
              <a:r>
                <a:rPr lang="nl-BE" dirty="0"/>
                <a:t> </a:t>
              </a:r>
              <a:r>
                <a:rPr lang="nl-BE" dirty="0" err="1"/>
                <a:t>your</a:t>
              </a:r>
              <a:r>
                <a:rPr lang="nl-BE" dirty="0"/>
                <a:t> </a:t>
              </a:r>
              <a:r>
                <a:rPr lang="nl-BE" dirty="0" err="1"/>
                <a:t>own</a:t>
              </a:r>
              <a:r>
                <a:rPr lang="nl-BE" dirty="0"/>
                <a:t> packages in $VSC_DATA.</a:t>
              </a:r>
            </a:p>
            <a:p>
              <a:pPr marL="0" indent="0">
                <a:buNone/>
              </a:pPr>
              <a:endParaRPr lang="nl-BE" dirty="0"/>
            </a:p>
            <a:p>
              <a:pPr marL="0" indent="0">
                <a:buNone/>
              </a:pPr>
              <a:endParaRPr lang="en-US" dirty="0"/>
            </a:p>
          </p:txBody>
        </p:sp>
        <p:pic>
          <p:nvPicPr>
            <p:cNvPr id="14" name="Picture 13">
              <a:extLst>
                <a:ext uri="{FF2B5EF4-FFF2-40B4-BE49-F238E27FC236}">
                  <a16:creationId xmlns:a16="http://schemas.microsoft.com/office/drawing/2014/main" id="{6718339F-625D-0059-D483-FAB81C13AC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719" y="3341896"/>
              <a:ext cx="1249129" cy="1243399"/>
            </a:xfrm>
            <a:prstGeom prst="rect">
              <a:avLst/>
            </a:prstGeom>
          </p:spPr>
        </p:pic>
      </p:grpSp>
      <p:grpSp>
        <p:nvGrpSpPr>
          <p:cNvPr id="24" name="Group 23">
            <a:extLst>
              <a:ext uri="{FF2B5EF4-FFF2-40B4-BE49-F238E27FC236}">
                <a16:creationId xmlns:a16="http://schemas.microsoft.com/office/drawing/2014/main" id="{C09B9ECB-2319-58B0-FB77-F8003BBCC514}"/>
              </a:ext>
            </a:extLst>
          </p:cNvPr>
          <p:cNvGrpSpPr/>
          <p:nvPr/>
        </p:nvGrpSpPr>
        <p:grpSpPr>
          <a:xfrm>
            <a:off x="986719" y="4857867"/>
            <a:ext cx="10065859" cy="1249130"/>
            <a:chOff x="986719" y="4857867"/>
            <a:chExt cx="10065859" cy="1249130"/>
          </a:xfrm>
        </p:grpSpPr>
        <p:pic>
          <p:nvPicPr>
            <p:cNvPr id="16" name="Picture 15">
              <a:extLst>
                <a:ext uri="{FF2B5EF4-FFF2-40B4-BE49-F238E27FC236}">
                  <a16:creationId xmlns:a16="http://schemas.microsoft.com/office/drawing/2014/main" id="{ED840B4E-2245-3FEA-C5BC-F12169E44C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6719" y="4857868"/>
              <a:ext cx="1249129" cy="1249129"/>
            </a:xfrm>
            <a:prstGeom prst="rect">
              <a:avLst/>
            </a:prstGeom>
          </p:spPr>
        </p:pic>
        <p:sp>
          <p:nvSpPr>
            <p:cNvPr id="18" name="Tijdelijke aanduiding voor inhoud 2">
              <a:extLst>
                <a:ext uri="{FF2B5EF4-FFF2-40B4-BE49-F238E27FC236}">
                  <a16:creationId xmlns:a16="http://schemas.microsoft.com/office/drawing/2014/main" id="{A2D3978A-B9C3-D1F9-D205-7CCCEDA47F0B}"/>
                </a:ext>
              </a:extLst>
            </p:cNvPr>
            <p:cNvSpPr txBox="1">
              <a:spLocks/>
            </p:cNvSpPr>
            <p:nvPr/>
          </p:nvSpPr>
          <p:spPr>
            <a:xfrm>
              <a:off x="2508226" y="4857867"/>
              <a:ext cx="8544352" cy="1249129"/>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Track machine learning metrics and visualize data during the workflow.</a:t>
              </a:r>
            </a:p>
            <a:p>
              <a:pPr marL="0" indent="0">
                <a:buNone/>
              </a:pPr>
              <a:r>
                <a:rPr lang="en-US" dirty="0"/>
                <a:t>You need to provide a log folder.</a:t>
              </a:r>
            </a:p>
          </p:txBody>
        </p:sp>
      </p:grpSp>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15</a:t>
            </a:fld>
            <a:endParaRPr lang="nl-BE" sz="900" dirty="0">
              <a:solidFill>
                <a:schemeClr val="bg1"/>
              </a:solidFill>
            </a:endParaRPr>
          </a:p>
        </p:txBody>
      </p:sp>
      <p:sp>
        <p:nvSpPr>
          <p:cNvPr id="1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Clusters @ KU Leuven</a:t>
            </a:r>
          </a:p>
        </p:txBody>
      </p:sp>
    </p:spTree>
    <p:custDataLst>
      <p:tags r:id="rId1"/>
    </p:custDataLst>
    <p:extLst>
      <p:ext uri="{BB962C8B-B14F-4D97-AF65-F5344CB8AC3E}">
        <p14:creationId xmlns:p14="http://schemas.microsoft.com/office/powerpoint/2010/main" val="42762243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2540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i="1" dirty="0"/>
              <a:t>E.g.</a:t>
            </a:r>
            <a:r>
              <a:rPr lang="en-US" dirty="0"/>
              <a:t> to start a </a:t>
            </a:r>
            <a:r>
              <a:rPr lang="en-US" dirty="0" err="1"/>
              <a:t>Jupyter</a:t>
            </a:r>
            <a:r>
              <a:rPr lang="en-US" dirty="0"/>
              <a:t> Notebook</a:t>
            </a:r>
          </a:p>
          <a:p>
            <a:pPr marL="324000" indent="-324000">
              <a:buBlip>
                <a:blip r:embed="rId2"/>
              </a:buBlip>
            </a:pPr>
            <a:r>
              <a:rPr lang="en-US" dirty="0"/>
              <a:t> Pick a valid </a:t>
            </a:r>
            <a:r>
              <a:rPr lang="en-US" dirty="0" err="1"/>
              <a:t>Slurm</a:t>
            </a:r>
            <a:r>
              <a:rPr lang="en-US" dirty="0"/>
              <a:t> credit account</a:t>
            </a:r>
          </a:p>
          <a:p>
            <a:pPr marL="324000" indent="-324000">
              <a:buBlip>
                <a:blip r:embed="rId2"/>
              </a:buBlip>
            </a:pPr>
            <a:r>
              <a:rPr lang="en-US" dirty="0"/>
              <a:t> Default partition: batch</a:t>
            </a:r>
            <a:br>
              <a:rPr lang="en-US" dirty="0"/>
            </a:br>
            <a:r>
              <a:rPr lang="en-US" dirty="0"/>
              <a:t> interactive: Max 8 cores, 1 GPU (shard), 16 </a:t>
            </a:r>
            <a:r>
              <a:rPr lang="en-US" dirty="0" err="1"/>
              <a:t>hr</a:t>
            </a:r>
            <a:endParaRPr lang="en-US" dirty="0"/>
          </a:p>
          <a:p>
            <a:pPr marL="324000" indent="-324000">
              <a:buBlip>
                <a:blip r:embed="rId2"/>
              </a:buBlip>
            </a:pPr>
            <a:r>
              <a:rPr lang="en-US" dirty="0"/>
              <a:t> Default resources:</a:t>
            </a:r>
            <a:br>
              <a:rPr lang="en-US" dirty="0"/>
            </a:br>
            <a:r>
              <a:rPr lang="en-US" dirty="0"/>
              <a:t> 1 core, 1 hour, 3400MB RAM, no GPU</a:t>
            </a:r>
          </a:p>
          <a:p>
            <a:pPr marL="0" indent="0">
              <a:buNone/>
            </a:pPr>
            <a:r>
              <a:rPr lang="en-US" dirty="0"/>
              <a:t>(At the moment) you cannot use scratch and staging</a:t>
            </a:r>
            <a:endParaRPr lang="nl-BE" dirty="0"/>
          </a:p>
        </p:txBody>
      </p:sp>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150</a:t>
            </a:fld>
            <a:endParaRPr lang="nl-BE" sz="900" dirty="0">
              <a:solidFill>
                <a:schemeClr val="bg1"/>
              </a:solidFill>
            </a:endParaRPr>
          </a:p>
        </p:txBody>
      </p:sp>
      <p:grpSp>
        <p:nvGrpSpPr>
          <p:cNvPr id="10" name="Group 9"/>
          <p:cNvGrpSpPr/>
          <p:nvPr/>
        </p:nvGrpSpPr>
        <p:grpSpPr>
          <a:xfrm>
            <a:off x="7752184" y="0"/>
            <a:ext cx="3764786" cy="6093296"/>
            <a:chOff x="7752184" y="0"/>
            <a:chExt cx="3764786" cy="6093296"/>
          </a:xfrm>
        </p:grpSpPr>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3764786" cy="6093296"/>
            </a:xfrm>
            <a:prstGeom prst="rect">
              <a:avLst/>
            </a:prstGeom>
          </p:spPr>
        </p:pic>
        <p:sp>
          <p:nvSpPr>
            <p:cNvPr id="3" name="Rectangle 2"/>
            <p:cNvSpPr/>
            <p:nvPr/>
          </p:nvSpPr>
          <p:spPr>
            <a:xfrm>
              <a:off x="9084762" y="1228255"/>
              <a:ext cx="703766" cy="1812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700" dirty="0">
                <a:solidFill>
                  <a:srgbClr val="84625E"/>
                </a:solidFill>
              </a:endParaRPr>
            </a:p>
          </p:txBody>
        </p:sp>
        <p:sp>
          <p:nvSpPr>
            <p:cNvPr id="9" name="Rectangle 8"/>
            <p:cNvSpPr/>
            <p:nvPr/>
          </p:nvSpPr>
          <p:spPr>
            <a:xfrm>
              <a:off x="9048328" y="1226731"/>
              <a:ext cx="703766" cy="18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700" dirty="0">
                  <a:solidFill>
                    <a:srgbClr val="84625E"/>
                  </a:solidFill>
                </a:rPr>
                <a:t>lp_myproject</a:t>
              </a:r>
              <a:endParaRPr lang="en-GB" sz="700" dirty="0">
                <a:solidFill>
                  <a:srgbClr val="84625E"/>
                </a:solidFill>
              </a:endParaRPr>
            </a:p>
          </p:txBody>
        </p:sp>
      </p:gr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altLang="en-US" sz="3200" dirty="0"/>
              <a:t>	</a:t>
            </a:r>
            <a:r>
              <a:rPr lang="pl-PL" altLang="en-US" sz="3200" dirty="0"/>
              <a:t>Open OnDemand</a:t>
            </a:r>
            <a:r>
              <a:rPr lang="en-US" altLang="en-US" sz="3200" dirty="0"/>
              <a:t>: Resources</a:t>
            </a:r>
            <a:endParaRPr lang="pl-PL" altLang="en-US" sz="3200" dirty="0"/>
          </a:p>
        </p:txBody>
      </p:sp>
      <p:pic>
        <p:nvPicPr>
          <p:cNvPr id="12" name="Picture 11"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332657"/>
            <a:ext cx="777242" cy="777242"/>
          </a:xfrm>
          <a:prstGeom prst="rect">
            <a:avLst/>
          </a:prstGeom>
        </p:spPr>
      </p:pic>
    </p:spTree>
    <p:extLst>
      <p:ext uri="{BB962C8B-B14F-4D97-AF65-F5344CB8AC3E}">
        <p14:creationId xmlns:p14="http://schemas.microsoft.com/office/powerpoint/2010/main" val="18749757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151</a:t>
            </a:fld>
            <a:endParaRPr lang="en-US"/>
          </a:p>
        </p:txBody>
      </p:sp>
    </p:spTree>
    <p:extLst>
      <p:ext uri="{BB962C8B-B14F-4D97-AF65-F5344CB8AC3E}">
        <p14:creationId xmlns:p14="http://schemas.microsoft.com/office/powerpoint/2010/main" val="1648996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2158504"/>
          </a:xfrm>
        </p:spPr>
        <p:txBody>
          <a:bodyPr>
            <a:noAutofit/>
          </a:bodyPr>
          <a:lstStyle/>
          <a:p>
            <a:pPr marL="172800" indent="-324000">
              <a:buBlip>
                <a:blip r:embed="rId2"/>
              </a:buBlip>
            </a:pPr>
            <a:r>
              <a:rPr lang="en-US" sz="2000" dirty="0"/>
              <a:t>OS: Rocky Linux 8.x</a:t>
            </a:r>
          </a:p>
          <a:p>
            <a:pPr marL="172800" indent="-324000">
              <a:lnSpc>
                <a:spcPct val="120000"/>
              </a:lnSpc>
              <a:buBlip>
                <a:blip r:embed="rId2"/>
              </a:buBlip>
            </a:pPr>
            <a:r>
              <a:rPr lang="en-US" sz="2000" dirty="0"/>
              <a:t>Toolchains:</a:t>
            </a:r>
          </a:p>
          <a:p>
            <a:pPr marL="515700" lvl="1" indent="-324000">
              <a:lnSpc>
                <a:spcPct val="120000"/>
              </a:lnSpc>
              <a:buClr>
                <a:srgbClr val="DB6C30"/>
              </a:buClr>
            </a:pPr>
            <a:r>
              <a:rPr lang="en-US" sz="1600" dirty="0"/>
              <a:t>Intel (</a:t>
            </a:r>
            <a:r>
              <a:rPr lang="en-US" sz="1600" dirty="0" err="1"/>
              <a:t>icc</a:t>
            </a:r>
            <a:r>
              <a:rPr lang="en-US" sz="1600" dirty="0"/>
              <a:t>, </a:t>
            </a:r>
            <a:r>
              <a:rPr lang="en-US" sz="1600" dirty="0" err="1"/>
              <a:t>icpc</a:t>
            </a:r>
            <a:r>
              <a:rPr lang="en-US" sz="1600" dirty="0"/>
              <a:t>, </a:t>
            </a:r>
            <a:r>
              <a:rPr lang="en-US" sz="1600" dirty="0" err="1"/>
              <a:t>ifort</a:t>
            </a:r>
            <a:r>
              <a:rPr lang="en-US" sz="1600" dirty="0"/>
              <a:t>; Intel MPI; Intel MKL)</a:t>
            </a:r>
          </a:p>
          <a:p>
            <a:pPr marL="515700" lvl="1" indent="-324000">
              <a:lnSpc>
                <a:spcPct val="120000"/>
              </a:lnSpc>
              <a:buClr>
                <a:srgbClr val="DB6C30"/>
              </a:buClr>
            </a:pPr>
            <a:r>
              <a:rPr lang="en-US" sz="1600" dirty="0"/>
              <a:t>FOSS (</a:t>
            </a:r>
            <a:r>
              <a:rPr lang="en-US" sz="1600" dirty="0" err="1"/>
              <a:t>gcc</a:t>
            </a:r>
            <a:r>
              <a:rPr lang="en-US" sz="1600" dirty="0"/>
              <a:t>, g++, </a:t>
            </a:r>
            <a:r>
              <a:rPr lang="en-US" sz="1600" dirty="0" err="1"/>
              <a:t>gfortran</a:t>
            </a:r>
            <a:r>
              <a:rPr lang="en-US" sz="1600" dirty="0"/>
              <a:t>; </a:t>
            </a:r>
            <a:r>
              <a:rPr lang="en-US" sz="1600" dirty="0" err="1"/>
              <a:t>OpenMPI</a:t>
            </a:r>
            <a:r>
              <a:rPr lang="en-US" sz="1600" dirty="0"/>
              <a:t>; </a:t>
            </a:r>
            <a:r>
              <a:rPr lang="en-US" sz="1600" dirty="0" err="1"/>
              <a:t>ScaLAPACK</a:t>
            </a:r>
            <a:r>
              <a:rPr lang="en-US" sz="1600" dirty="0"/>
              <a:t>, </a:t>
            </a:r>
            <a:r>
              <a:rPr lang="en-US" sz="1600" dirty="0" err="1"/>
              <a:t>OpenBLAS</a:t>
            </a:r>
            <a:r>
              <a:rPr lang="en-US" sz="1600" dirty="0"/>
              <a:t>, FFTW)</a:t>
            </a:r>
          </a:p>
          <a:p>
            <a:pPr marL="515700" lvl="1" indent="-324000">
              <a:lnSpc>
                <a:spcPct val="120000"/>
              </a:lnSpc>
              <a:buClr>
                <a:srgbClr val="DB6C30"/>
              </a:buClr>
            </a:pPr>
            <a:r>
              <a:rPr lang="en-US" sz="1600" dirty="0"/>
              <a:t>Toolchain year on Genius from 2018a; on </a:t>
            </a:r>
            <a:r>
              <a:rPr lang="en-US" sz="1600" dirty="0" err="1"/>
              <a:t>wICE</a:t>
            </a:r>
            <a:r>
              <a:rPr lang="en-US" sz="1600" dirty="0"/>
              <a:t> from 2021a</a:t>
            </a:r>
          </a:p>
          <a:p>
            <a:pPr marL="172800" indent="-324000">
              <a:buBlip>
                <a:blip r:embed="rId2"/>
              </a:buBlip>
            </a:pPr>
            <a:r>
              <a:rPr lang="en-US" sz="2000" dirty="0"/>
              <a:t>Note: </a:t>
            </a:r>
            <a:r>
              <a:rPr lang="en-US" sz="2000" b="1" dirty="0"/>
              <a:t>Never mix </a:t>
            </a:r>
            <a:r>
              <a:rPr lang="en-US" sz="2000" dirty="0"/>
              <a:t>FOSS and Intel compilers (gives dependency conflict)</a:t>
            </a:r>
          </a:p>
          <a:p>
            <a:pPr marL="0" indent="0">
              <a:buNone/>
            </a:pPr>
            <a:endParaRPr lang="en-US" sz="18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152</a:t>
            </a:fld>
            <a:endParaRPr lang="nl-BE"/>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1217909430"/>
              </p:ext>
            </p:extLst>
          </p:nvPr>
        </p:nvGraphicFramePr>
        <p:xfrm>
          <a:off x="610662" y="3329691"/>
          <a:ext cx="10515600" cy="2899528"/>
        </p:xfrm>
        <a:graphic>
          <a:graphicData uri="http://schemas.openxmlformats.org/drawingml/2006/table">
            <a:tbl>
              <a:tblPr firstRow="1" bandRow="1">
                <a:tableStyleId>{5C22544A-7EE6-4342-B048-85BDC9FD1C3A}</a:tableStyleId>
              </a:tblPr>
              <a:tblGrid>
                <a:gridCol w="5773370">
                  <a:extLst>
                    <a:ext uri="{9D8B030D-6E8A-4147-A177-3AD203B41FA5}">
                      <a16:colId xmlns:a16="http://schemas.microsoft.com/office/drawing/2014/main" val="4156501750"/>
                    </a:ext>
                  </a:extLst>
                </a:gridCol>
                <a:gridCol w="4742230">
                  <a:extLst>
                    <a:ext uri="{9D8B030D-6E8A-4147-A177-3AD203B41FA5}">
                      <a16:colId xmlns:a16="http://schemas.microsoft.com/office/drawing/2014/main" val="3947363681"/>
                    </a:ext>
                  </a:extLst>
                </a:gridCol>
              </a:tblGrid>
              <a:tr h="362441">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available modules</a:t>
                      </a:r>
                      <a:endParaRPr lang="nl-BE" sz="1600" dirty="0"/>
                    </a:p>
                  </a:txBody>
                  <a:tcPr/>
                </a:tc>
                <a:extLst>
                  <a:ext uri="{0D108BD9-81ED-4DB2-BD59-A6C34878D82A}">
                    <a16:rowId xmlns:a16="http://schemas.microsoft.com/office/drawing/2014/main" val="3705576117"/>
                  </a:ext>
                </a:extLst>
              </a:tr>
              <a:tr h="362441">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62441">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62441">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62441">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62441">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62441">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
        <p:nvSpPr>
          <p:cNvPr id="1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Available Modules</a:t>
            </a:r>
            <a:endParaRPr lang="pl-PL" altLang="en-US" sz="3200" dirty="0"/>
          </a:p>
        </p:txBody>
      </p:sp>
    </p:spTree>
    <p:extLst>
      <p:ext uri="{BB962C8B-B14F-4D97-AF65-F5344CB8AC3E}">
        <p14:creationId xmlns:p14="http://schemas.microsoft.com/office/powerpoint/2010/main" val="2128373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w="25400">
            <a:solidFill>
              <a:schemeClr val="accent5"/>
            </a:solidFill>
          </a:ln>
        </p:spPr>
        <p:txBody>
          <a:bodyPr>
            <a:normAutofit/>
          </a:bodyPr>
          <a:lstStyle/>
          <a:p>
            <a:pPr marL="324000" indent="-324000">
              <a:buBlip>
                <a:blip r:embed="rId2"/>
              </a:buBlip>
            </a:pPr>
            <a:r>
              <a:rPr lang="en-US" sz="2000" dirty="0"/>
              <a:t>You can always install your desired software in your $VSC_DATA </a:t>
            </a:r>
            <a:br>
              <a:rPr lang="en-US" sz="2000" dirty="0"/>
            </a:br>
            <a:r>
              <a:rPr lang="en-US" sz="2000" dirty="0"/>
              <a:t>Use Intel or FOSS toolchains</a:t>
            </a:r>
          </a:p>
          <a:p>
            <a:pPr marL="324000" indent="-324000">
              <a:buBlip>
                <a:blip r:embed="rId2"/>
              </a:buBlip>
            </a:pPr>
            <a:r>
              <a:rPr lang="en-US" sz="2000" dirty="0"/>
              <a:t>Compile your code on a compute node (with interactive job)</a:t>
            </a:r>
          </a:p>
          <a:p>
            <a:pPr marL="324000" indent="-324000">
              <a:buBlip>
                <a:blip r:embed="rId2"/>
              </a:buBlip>
            </a:pPr>
            <a:r>
              <a:rPr lang="en-US" sz="2000" dirty="0"/>
              <a:t>If you cannot, ask us for help</a:t>
            </a:r>
          </a:p>
          <a:p>
            <a:pPr marL="324000" indent="-324000">
              <a:buBlip>
                <a:blip r:embed="rId2"/>
              </a:buBlip>
            </a:pPr>
            <a:r>
              <a:rPr lang="en-US" sz="2000" dirty="0"/>
              <a:t>Specific Python/R packages is managed by users via </a:t>
            </a:r>
            <a:r>
              <a:rPr lang="en-US" sz="2000" dirty="0" err="1"/>
              <a:t>conda</a:t>
            </a:r>
            <a:endParaRPr lang="en-US" sz="2000" dirty="0"/>
          </a:p>
          <a:p>
            <a:pPr marL="324000" indent="-324000">
              <a:buBlip>
                <a:blip r:embed="rId2"/>
              </a:buBlip>
            </a:pPr>
            <a:r>
              <a:rPr lang="en-US" sz="2000" dirty="0"/>
              <a:t>Read more about </a:t>
            </a:r>
            <a:r>
              <a:rPr lang="en-US" sz="2000" dirty="0">
                <a:hlinkClick r:id="rId3"/>
              </a:rPr>
              <a:t>Python Package Management</a:t>
            </a:r>
            <a:endParaRPr lang="en-US" sz="2000" dirty="0"/>
          </a:p>
          <a:p>
            <a:pPr marL="324000" indent="-324000">
              <a:buBlip>
                <a:blip r:embed="rId2"/>
              </a:buBlip>
            </a:pPr>
            <a:r>
              <a:rPr lang="en-US" sz="2000" dirty="0"/>
              <a:t>Read more about </a:t>
            </a:r>
            <a:r>
              <a:rPr lang="en-US" sz="2000" dirty="0">
                <a:hlinkClick r:id="rId4"/>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153</a:t>
            </a:fld>
            <a:endParaRPr lang="nl-BE"/>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Software: Your Specific Needs</a:t>
            </a:r>
            <a:endParaRPr lang="pl-PL" altLang="en-US" sz="3200" dirty="0"/>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154</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2633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t>$VSC_H</a:t>
            </a:r>
            <a:r>
              <a:rPr lang="en-US" sz="1400" dirty="0"/>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t>$</a:t>
            </a:r>
            <a:r>
              <a:rPr lang="en-US" sz="1400" dirty="0"/>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a:t>
            </a:r>
            <a:r>
              <a:rPr lang="pl-PL" sz="1400" dirty="0"/>
              <a:t>VSC_SCRATCH</a:t>
            </a:r>
            <a:endParaRPr lang="en-US" sz="1400" dirty="0"/>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t>Location of python (from 3.9.5-GCCcore-10.3.0</a:t>
            </a:r>
            <a:r>
              <a:rPr lang="en-US" sz="1400" dirty="0">
                <a:solidFill>
                  <a:schemeClr val="bg1"/>
                </a:solidFill>
              </a:rPr>
              <a:t>)</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9" y="470820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7" y="471591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3" y="6025567"/>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6" y="6014816"/>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70" y="6014816"/>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42" name="Straight Connector 141"/>
          <p:cNvCxnSpPr>
            <a:cxnSpLocks/>
          </p:cNvCxnSpPr>
          <p:nvPr/>
        </p:nvCxnSpPr>
        <p:spPr>
          <a:xfrm flipH="1">
            <a:off x="5954203" y="4715916"/>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9" y="5719953"/>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132A90C-03CC-AA93-C116-A2C209A2F125}"/>
              </a:ext>
            </a:extLst>
          </p:cNvPr>
          <p:cNvGrpSpPr/>
          <p:nvPr/>
        </p:nvGrpSpPr>
        <p:grpSpPr>
          <a:xfrm>
            <a:off x="3122804" y="4715915"/>
            <a:ext cx="3580949" cy="1932259"/>
            <a:chOff x="3122804" y="4715915"/>
            <a:chExt cx="3580949" cy="1932259"/>
          </a:xfrm>
        </p:grpSpPr>
        <p:cxnSp>
          <p:nvCxnSpPr>
            <p:cNvPr id="50" name="Straight Connector 49"/>
            <p:cNvCxnSpPr/>
            <p:nvPr/>
          </p:nvCxnSpPr>
          <p:spPr>
            <a:xfrm>
              <a:off x="4009987" y="4715916"/>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1" y="4715915"/>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90" y="5085001"/>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5" y="5047750"/>
              <a:ext cx="871951"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6" y="5047750"/>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2" y="536114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4" y="5718136"/>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3"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8" y="626541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6" y="6635499"/>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4" y="4716744"/>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5" y="571140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2033552203"/>
              </p:ext>
            </p:extLst>
          </p:nvPr>
        </p:nvGraphicFramePr>
        <p:xfrm>
          <a:off x="1127448" y="908720"/>
          <a:ext cx="10081121" cy="3898067"/>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4">
                  <a:extLst>
                    <a:ext uri="{9D8B030D-6E8A-4147-A177-3AD203B41FA5}">
                      <a16:colId xmlns:a16="http://schemas.microsoft.com/office/drawing/2014/main" val="44479686"/>
                    </a:ext>
                  </a:extLst>
                </a:gridCol>
                <a:gridCol w="1127916">
                  <a:extLst>
                    <a:ext uri="{9D8B030D-6E8A-4147-A177-3AD203B41FA5}">
                      <a16:colId xmlns:a16="http://schemas.microsoft.com/office/drawing/2014/main" val="2291407436"/>
                    </a:ext>
                  </a:extLst>
                </a:gridCol>
                <a:gridCol w="1597735">
                  <a:extLst>
                    <a:ext uri="{9D8B030D-6E8A-4147-A177-3AD203B41FA5}">
                      <a16:colId xmlns:a16="http://schemas.microsoft.com/office/drawing/2014/main" val="4190090989"/>
                    </a:ext>
                  </a:extLst>
                </a:gridCol>
                <a:gridCol w="1654324">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45163">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14211">
                <a:tc>
                  <a:txBody>
                    <a:bodyPr/>
                    <a:lstStyle/>
                    <a:p>
                      <a:pPr algn="ctr" fontAlgn="b"/>
                      <a:r>
                        <a:rPr lang="en-US" sz="1600" u="none" strike="noStrike" dirty="0" err="1">
                          <a:effectLst/>
                        </a:rPr>
                        <a:t>Cascadelake</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Xeon Gold 6240</a:t>
                      </a:r>
                    </a:p>
                  </a:txBody>
                  <a:tcPr marL="9525" marR="9525" marT="9525" marB="0" anchor="ctr"/>
                </a:tc>
                <a:tc>
                  <a:txBody>
                    <a:bodyPr/>
                    <a:lstStyle/>
                    <a:p>
                      <a:pPr algn="ctr" fontAlgn="b"/>
                      <a:r>
                        <a:rPr lang="en-US" sz="1600" b="0" u="none" strike="noStrike" dirty="0">
                          <a:effectLst/>
                        </a:rPr>
                        <a:t>36</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batch</a:t>
                      </a:r>
                    </a:p>
                  </a:txBody>
                  <a:tcPr marL="9525" marR="9525" marT="9525" marB="0" anchor="ctr"/>
                </a:tc>
                <a:extLst>
                  <a:ext uri="{0D108BD9-81ED-4DB2-BD59-A6C34878D82A}">
                    <a16:rowId xmlns:a16="http://schemas.microsoft.com/office/drawing/2014/main" val="2502300702"/>
                  </a:ext>
                </a:extLst>
              </a:tr>
              <a:tr h="445163">
                <a:tc>
                  <a:txBody>
                    <a:bodyPr/>
                    <a:lstStyle/>
                    <a:p>
                      <a:pPr algn="ctr" fontAlgn="b"/>
                      <a:r>
                        <a:rPr lang="en-US" sz="1600" u="none" strike="noStrike" dirty="0">
                          <a:effectLst/>
                        </a:rPr>
                        <a:t>Skylake </a:t>
                      </a:r>
                      <a:r>
                        <a:rPr lang="en-US" sz="1600" b="1" u="none" strike="noStrike" dirty="0">
                          <a:effectLst/>
                        </a:rPr>
                        <a:t>large mem</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6240</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768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21000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err="1">
                          <a:solidFill>
                            <a:srgbClr val="000000"/>
                          </a:solidFill>
                          <a:effectLst/>
                          <a:latin typeface="Calibri" panose="020F0502020204030204" pitchFamily="34" charset="0"/>
                        </a:rPr>
                        <a:t>bigmem</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Skylake </a:t>
                      </a:r>
                      <a:r>
                        <a:rPr lang="en-US" sz="1600" b="1" u="none" strike="noStrike" dirty="0">
                          <a:effectLst/>
                        </a:rPr>
                        <a:t>GPU</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Xeon Gold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a:effectLst/>
                        </a:rPr>
                        <a:t>4xP100</a:t>
                      </a:r>
                      <a:r>
                        <a:rPr lang="en-US" sz="1600" u="none" strike="noStrike" dirty="0">
                          <a:effectLst/>
                        </a:rPr>
                        <a:t> SXM2 16GB</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u="none" strike="noStrike" dirty="0">
                          <a:effectLst/>
                        </a:rPr>
                        <a:t>192 GB</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dirty="0">
                          <a:effectLst/>
                        </a:rPr>
                        <a:t>5000</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gpu_p100</a:t>
                      </a:r>
                    </a:p>
                  </a:txBody>
                  <a:tcPr marL="9525" marR="9525" marT="9525" marB="0" anchor="ctr"/>
                </a:tc>
                <a:extLst>
                  <a:ext uri="{0D108BD9-81ED-4DB2-BD59-A6C34878D82A}">
                    <a16:rowId xmlns:a16="http://schemas.microsoft.com/office/drawing/2014/main" val="1304480439"/>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Cascadelake</a:t>
                      </a:r>
                      <a:r>
                        <a:rPr lang="en-US" sz="1600" b="0" i="0" u="none" strike="noStrike" dirty="0">
                          <a:solidFill>
                            <a:srgbClr val="000000"/>
                          </a:solidFill>
                          <a:effectLst/>
                          <a:latin typeface="Calibri" panose="020F0502020204030204" pitchFamily="34" charset="0"/>
                        </a:rPr>
                        <a:t> </a:t>
                      </a:r>
                      <a:r>
                        <a:rPr lang="en-US" sz="1600" b="1" i="0" u="none" strike="noStrike" dirty="0">
                          <a:solidFill>
                            <a:srgbClr val="000000"/>
                          </a:solidFill>
                          <a:effectLst/>
                          <a:latin typeface="Calibri" panose="020F0502020204030204" pitchFamily="34" charset="0"/>
                        </a:rPr>
                        <a:t>GPU</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6240</a:t>
                      </a:r>
                      <a:br>
                        <a:rPr lang="en-US" sz="1600" b="0"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8xV100</a:t>
                      </a:r>
                      <a:r>
                        <a:rPr lang="en-US" sz="1600" b="0" i="0" u="none" strike="noStrike" dirty="0">
                          <a:solidFill>
                            <a:srgbClr val="000000"/>
                          </a:solidFill>
                          <a:effectLst/>
                          <a:latin typeface="Calibri" panose="020F0502020204030204" pitchFamily="34" charset="0"/>
                        </a:rPr>
                        <a:t> SXM2 32GB</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768 GB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21000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gpu_v100</a:t>
                      </a:r>
                    </a:p>
                  </a:txBody>
                  <a:tcPr marL="9525" marR="9525" marT="9525" marB="0" anchor="ctr"/>
                </a:tc>
                <a:extLst>
                  <a:ext uri="{0D108BD9-81ED-4DB2-BD59-A6C34878D82A}">
                    <a16:rowId xmlns:a16="http://schemas.microsoft.com/office/drawing/2014/main" val="3368972878"/>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Calibri" panose="020F0502020204030204" pitchFamily="34" charset="0"/>
                        </a:rPr>
                        <a:t>Superdome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Xeon Gold 6132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8 sockets</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112</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6 TB</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53500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superdome</a:t>
                      </a:r>
                    </a:p>
                  </a:txBody>
                  <a:tcPr marL="9525" marR="9525" marT="9525" marB="0" anchor="ctr"/>
                </a:tc>
                <a:extLst>
                  <a:ext uri="{0D108BD9-81ED-4DB2-BD59-A6C34878D82A}">
                    <a16:rowId xmlns:a16="http://schemas.microsoft.com/office/drawing/2014/main" val="3369578735"/>
                  </a:ext>
                </a:extLst>
              </a:tr>
              <a:tr h="62013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69467339"/>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Genius</a:t>
            </a:r>
          </a:p>
        </p:txBody>
      </p:sp>
      <p:grpSp>
        <p:nvGrpSpPr>
          <p:cNvPr id="2" name="Group 1">
            <a:extLst>
              <a:ext uri="{FF2B5EF4-FFF2-40B4-BE49-F238E27FC236}">
                <a16:creationId xmlns:a16="http://schemas.microsoft.com/office/drawing/2014/main" id="{A52095DF-5371-BAB6-1A60-D07C2D9690FD}"/>
              </a:ext>
            </a:extLst>
          </p:cNvPr>
          <p:cNvGrpSpPr/>
          <p:nvPr/>
        </p:nvGrpSpPr>
        <p:grpSpPr>
          <a:xfrm>
            <a:off x="1127448" y="5005393"/>
            <a:ext cx="10081121" cy="923330"/>
            <a:chOff x="1140973" y="5005393"/>
            <a:chExt cx="9645357" cy="923330"/>
          </a:xfrm>
        </p:grpSpPr>
        <p:sp>
          <p:nvSpPr>
            <p:cNvPr id="3" name="TextBox 2">
              <a:extLst>
                <a:ext uri="{FF2B5EF4-FFF2-40B4-BE49-F238E27FC236}">
                  <a16:creationId xmlns:a16="http://schemas.microsoft.com/office/drawing/2014/main" id="{980DEDEC-F2E7-A441-6C42-F0F5A3B4EC60}"/>
                </a:ext>
              </a:extLst>
            </p:cNvPr>
            <p:cNvSpPr txBox="1"/>
            <p:nvPr/>
          </p:nvSpPr>
          <p:spPr>
            <a:xfrm>
              <a:off x="1140973" y="5005393"/>
              <a:ext cx="9645357" cy="923330"/>
            </a:xfrm>
            <a:prstGeom prst="rect">
              <a:avLst/>
            </a:prstGeom>
            <a:noFill/>
            <a:ln w="25400">
              <a:solidFill>
                <a:schemeClr val="accent1"/>
              </a:solidFill>
            </a:ln>
          </p:spPr>
          <p:txBody>
            <a:bodyPr wrap="square" numCol="2" spcCol="144000" rtlCol="0">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a:ln>
                    <a:noFill/>
                  </a:ln>
                  <a:solidFill>
                    <a:srgbClr val="333639"/>
                  </a:solidFill>
                  <a:effectLst/>
                  <a:uLnTx/>
                  <a:uFillTx/>
                  <a:latin typeface="FlandersArtSans-Regular"/>
                  <a:ea typeface="+mn-ea"/>
                  <a:cs typeface="+mn-cs"/>
                </a:rPr>
                <a:t>End of life: </a:t>
              </a:r>
              <a:r>
                <a:rPr kumimoji="0" lang="en-US" sz="1800" i="0" u="none" strike="noStrike" kern="1200" cap="none" spc="0" normalizeH="0" baseline="0" noProof="0">
                  <a:ln>
                    <a:noFill/>
                  </a:ln>
                  <a:solidFill>
                    <a:srgbClr val="333639"/>
                  </a:solidFill>
                  <a:effectLst/>
                  <a:uLnTx/>
                  <a:uFillTx/>
                  <a:latin typeface="FlandersArtSans-Regular"/>
                  <a:ea typeface="+mn-ea"/>
                  <a:cs typeface="+mn-cs"/>
                </a:rPr>
                <a:t>end 2024</a:t>
              </a:r>
              <a:endParaRPr kumimoji="0" lang="en-US" sz="1800" b="0" i="0" u="none" strike="noStrike" kern="1200" cap="none" spc="0" normalizeH="0" baseline="0" noProof="0" dirty="0">
                <a:ln>
                  <a:noFill/>
                </a:ln>
                <a:solidFill>
                  <a:srgbClr val="333639"/>
                </a:solidFill>
                <a:effectLst/>
                <a:uLnTx/>
                <a:uFillTx/>
                <a:latin typeface="FlandersArtSans-Regula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EDR (25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200 GB</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5" name="TextBox 4">
              <a:extLst>
                <a:ext uri="{FF2B5EF4-FFF2-40B4-BE49-F238E27FC236}">
                  <a16:creationId xmlns:a16="http://schemas.microsoft.com/office/drawing/2014/main" id="{6B4A7B03-9A15-75B0-C532-6DC8CFC78AB0}"/>
                </a:ext>
              </a:extLst>
            </p:cNvPr>
            <p:cNvSpPr txBox="1"/>
            <p:nvPr/>
          </p:nvSpPr>
          <p:spPr>
            <a:xfrm>
              <a:off x="9310167" y="5026245"/>
              <a:ext cx="1476163" cy="369332"/>
            </a:xfrm>
            <a:prstGeom prst="rect">
              <a:avLst/>
            </a:prstGeom>
            <a:solidFill>
              <a:schemeClr val="accent2"/>
            </a:solidFill>
            <a:ln w="254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789526718"/>
      </p:ext>
    </p:extLst>
  </p:cSld>
  <p:clrMapOvr>
    <a:masterClrMapping/>
  </p:clrMapOvr>
  <mc:AlternateContent xmlns:mc="http://schemas.openxmlformats.org/markup-compatibility/2006" xmlns:p14="http://schemas.microsoft.com/office/powerpoint/2010/main">
    <mc:Choice Requires="p14">
      <p:transition spd="slow" p14:dur="2000" advTm="143980"/>
    </mc:Choice>
    <mc:Fallback xmlns="">
      <p:transition spd="slow" advTm="143980"/>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160</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162</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a:t>Use command line + screen</a:t>
            </a:r>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163</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164</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166</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983432" y="1124744"/>
            <a:ext cx="9414568" cy="3600400"/>
          </a:xfrm>
        </p:spPr>
        <p:txBody>
          <a:bodyPr/>
          <a:lstStyle/>
          <a:p>
            <a:pPr>
              <a:lnSpc>
                <a:spcPct val="90000"/>
              </a:lnSpc>
            </a:pPr>
            <a:r>
              <a:rPr lang="en-US" altLang="nl-BE" sz="2400" dirty="0"/>
              <a:t>Alias – Alternate name for a command(s)</a:t>
            </a:r>
          </a:p>
          <a:p>
            <a:pPr>
              <a:lnSpc>
                <a:spcPct val="90000"/>
              </a:lnSpc>
            </a:pPr>
            <a:r>
              <a:rPr lang="en-US" altLang="nl-BE" sz="2400" dirty="0"/>
              <a:t>You can be inventive with it, but be careful</a:t>
            </a:r>
          </a:p>
          <a:p>
            <a:pPr>
              <a:lnSpc>
                <a:spcPct val="90000"/>
              </a:lnSpc>
            </a:pPr>
            <a:r>
              <a:rPr lang="en-US" altLang="nl-BE" sz="2400" dirty="0"/>
              <a:t>If you log out from bash, your aliases will be purged!</a:t>
            </a:r>
          </a:p>
          <a:p>
            <a:pPr>
              <a:lnSpc>
                <a:spcPct val="90000"/>
              </a:lnSpc>
            </a:pPr>
            <a:r>
              <a:rPr lang="en-US" altLang="nl-BE" sz="2400" dirty="0"/>
              <a:t>To define an alias permanently, put it in your </a:t>
            </a:r>
            <a:r>
              <a:rPr lang="en-US" altLang="nl-BE" sz="2400" dirty="0">
                <a:latin typeface="Courier New" panose="02070309020205020404" pitchFamily="49" charset="0"/>
                <a:cs typeface="Courier New" panose="02070309020205020404" pitchFamily="49" charset="0"/>
              </a:rPr>
              <a:t>.</a:t>
            </a:r>
            <a:r>
              <a:rPr lang="en-US" altLang="nl-BE" sz="2400" dirty="0" err="1">
                <a:latin typeface="Courier New" panose="02070309020205020404" pitchFamily="49" charset="0"/>
                <a:cs typeface="Courier New" panose="02070309020205020404" pitchFamily="49" charset="0"/>
              </a:rPr>
              <a:t>bashrc</a:t>
            </a:r>
            <a:endParaRPr lang="en-US" altLang="nl-BE" sz="2400" dirty="0">
              <a:latin typeface="Courier New" panose="02070309020205020404" pitchFamily="49" charset="0"/>
              <a:cs typeface="Courier New" panose="02070309020205020404" pitchFamily="49" charset="0"/>
            </a:endParaRPr>
          </a:p>
          <a:p>
            <a:pPr>
              <a:lnSpc>
                <a:spcPct val="90000"/>
              </a:lnSpc>
            </a:pPr>
            <a:r>
              <a:rPr lang="en-US" altLang="nl-BE" sz="2400" dirty="0"/>
              <a:t>E.g.</a:t>
            </a:r>
            <a:br>
              <a:rPr lang="en-US" altLang="nl-BE" sz="2400" dirty="0"/>
            </a:br>
            <a:r>
              <a:rPr lang="en-US" altLang="nl-BE" sz="2400" dirty="0"/>
              <a:t>Image, your jobs always store the results in your scratch folder.</a:t>
            </a:r>
            <a:br>
              <a:rPr lang="en-US" altLang="nl-BE" sz="2400" dirty="0"/>
            </a:br>
            <a:r>
              <a:rPr lang="en-US" altLang="nl-BE" sz="2400" dirty="0"/>
              <a:t>So, you want an easy way to copy them to your data folder:</a:t>
            </a:r>
            <a:br>
              <a:rPr lang="en-US" altLang="nl-BE" sz="2400" dirty="0"/>
            </a:br>
            <a:br>
              <a:rPr lang="en-US" altLang="nl-BE" sz="2400" dirty="0"/>
            </a:br>
            <a:r>
              <a:rPr lang="en-US" altLang="nl-BE" sz="2400" dirty="0">
                <a:latin typeface="Courier New" panose="02070309020205020404" pitchFamily="49" charset="0"/>
                <a:cs typeface="Courier New" panose="02070309020205020404" pitchFamily="49" charset="0"/>
              </a:rPr>
              <a:t>alias backup=“</a:t>
            </a:r>
            <a:r>
              <a:rPr lang="en-US" altLang="nl-BE" sz="2400" dirty="0" err="1">
                <a:latin typeface="Courier New" panose="02070309020205020404" pitchFamily="49" charset="0"/>
                <a:cs typeface="Courier New" panose="02070309020205020404" pitchFamily="49" charset="0"/>
              </a:rPr>
              <a:t>cp</a:t>
            </a:r>
            <a:r>
              <a:rPr lang="en-US" altLang="nl-BE" sz="24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2400" dirty="0">
                <a:cs typeface="Courier New" panose="02070309020205020404" pitchFamily="49" charset="0"/>
              </a:rPr>
              <a:t>To disable an alias, do:</a:t>
            </a:r>
            <a:br>
              <a:rPr lang="en-US" altLang="nl-BE" sz="2400" dirty="0">
                <a:cs typeface="Courier New" panose="02070309020205020404" pitchFamily="49" charset="0"/>
              </a:rPr>
            </a:br>
            <a:br>
              <a:rPr lang="en-US" altLang="nl-BE" sz="2400" dirty="0">
                <a:cs typeface="Courier New" panose="02070309020205020404" pitchFamily="49" charset="0"/>
              </a:rPr>
            </a:br>
            <a:r>
              <a:rPr lang="en-US" altLang="nl-BE" sz="2400" dirty="0" err="1">
                <a:latin typeface="Courier New" panose="02070309020205020404" pitchFamily="49" charset="0"/>
                <a:cs typeface="Courier New" panose="02070309020205020404" pitchFamily="49" charset="0"/>
              </a:rPr>
              <a:t>unalias</a:t>
            </a:r>
            <a:r>
              <a:rPr lang="en-US" altLang="nl-BE" sz="24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167</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168</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551384" y="1238040"/>
            <a:ext cx="10802416" cy="4978799"/>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400" dirty="0">
                <a:latin typeface="Arial" pitchFamily="34" charset="0"/>
                <a:cs typeface="Arial" pitchFamily="34" charset="0"/>
              </a:rPr>
              <a:t>Shells let you define command </a:t>
            </a:r>
            <a:r>
              <a:rPr lang="en-US" sz="2400" i="1" dirty="0">
                <a:latin typeface="Arial" pitchFamily="34" charset="0"/>
                <a:cs typeface="Arial" pitchFamily="34" charset="0"/>
              </a:rPr>
              <a:t>aliases</a:t>
            </a:r>
            <a:r>
              <a:rPr lang="en-US" sz="2400" dirty="0">
                <a:latin typeface="Arial" pitchFamily="34" charset="0"/>
                <a:cs typeface="Arial" pitchFamily="34" charset="0"/>
              </a:rPr>
              <a:t>: shortcuts for commands you use very frequently.</a:t>
            </a:r>
          </a:p>
          <a:p>
            <a:pPr lvl="0">
              <a:buNone/>
            </a:pPr>
            <a:r>
              <a:rPr lang="en-US" sz="2400" dirty="0">
                <a:latin typeface="Arial" pitchFamily="34" charset="0"/>
                <a:cs typeface="Arial" pitchFamily="34" charset="0"/>
              </a:rPr>
              <a:t>Examples</a:t>
            </a:r>
          </a:p>
          <a:p>
            <a:pPr marL="0" indent="0">
              <a:buNone/>
            </a:pPr>
            <a:r>
              <a:rPr lang="en-US" sz="2400" dirty="0">
                <a:solidFill>
                  <a:schemeClr val="accent1"/>
                </a:solidFill>
                <a:latin typeface="Courier New" panose="02070309020205020404" pitchFamily="49" charset="0"/>
                <a:cs typeface="Courier New" panose="02070309020205020404" pitchFamily="49" charset="0"/>
              </a:rPr>
              <a:t>alias l</a:t>
            </a:r>
            <a:r>
              <a:rPr lang="pl-PL" sz="2400" dirty="0">
                <a:solidFill>
                  <a:schemeClr val="accent1"/>
                </a:solidFill>
                <a:latin typeface="Courier New" panose="02070309020205020404" pitchFamily="49" charset="0"/>
                <a:cs typeface="Courier New" panose="02070309020205020404" pitchFamily="49" charset="0"/>
              </a:rPr>
              <a:t>a</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ls</a:t>
            </a:r>
            <a:r>
              <a:rPr lang="en-US" sz="2400" dirty="0">
                <a:solidFill>
                  <a:schemeClr val="accent1"/>
                </a:solidFill>
                <a:latin typeface="Courier New" panose="02070309020205020404" pitchFamily="49" charset="0"/>
                <a:cs typeface="Courier New" panose="02070309020205020404" pitchFamily="49" charset="0"/>
              </a:rPr>
              <a:t> -la'</a:t>
            </a:r>
            <a:br>
              <a:rPr lang="en-US" sz="2400" dirty="0">
                <a:latin typeface="Arial" pitchFamily="34" charset="0"/>
                <a:cs typeface="Arial" pitchFamily="34" charset="0"/>
              </a:rPr>
            </a:br>
            <a:r>
              <a:rPr lang="en-US" sz="2400" dirty="0">
                <a:latin typeface="Arial" pitchFamily="34" charset="0"/>
                <a:cs typeface="Arial" pitchFamily="34" charset="0"/>
              </a:rPr>
              <a:t>Useful to always run commands with default arguments.</a:t>
            </a:r>
          </a:p>
          <a:p>
            <a:pPr marL="0" indent="0">
              <a:buNone/>
            </a:pPr>
            <a:r>
              <a:rPr lang="en-US" sz="2400" dirty="0">
                <a:solidFill>
                  <a:schemeClr val="accent1"/>
                </a:solidFill>
                <a:latin typeface="Courier New" panose="02070309020205020404" pitchFamily="49" charset="0"/>
                <a:cs typeface="Courier New" panose="02070309020205020404" pitchFamily="49" charset="0"/>
              </a:rPr>
              <a:t>alias </a:t>
            </a:r>
            <a:r>
              <a:rPr lang="en-US" sz="2400" dirty="0" err="1">
                <a:solidFill>
                  <a:schemeClr val="accent1"/>
                </a:solidFill>
                <a:latin typeface="Courier New" panose="02070309020205020404" pitchFamily="49" charset="0"/>
                <a:cs typeface="Courier New" panose="02070309020205020404" pitchFamily="49" charset="0"/>
              </a:rPr>
              <a:t>rm</a:t>
            </a:r>
            <a:r>
              <a:rPr lang="pl-PL" sz="2400" dirty="0">
                <a:solidFill>
                  <a:schemeClr val="accent1"/>
                </a:solidFill>
                <a:latin typeface="Courier New" panose="02070309020205020404" pitchFamily="49" charset="0"/>
                <a:cs typeface="Courier New" panose="02070309020205020404" pitchFamily="49" charset="0"/>
              </a:rPr>
              <a:t>i</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rm</a:t>
            </a:r>
            <a:r>
              <a:rPr lang="en-US" sz="2400" dirty="0">
                <a:solidFill>
                  <a:schemeClr val="accent1"/>
                </a:solidFill>
                <a:latin typeface="Courier New" panose="02070309020205020404" pitchFamily="49" charset="0"/>
                <a:cs typeface="Courier New" panose="02070309020205020404" pitchFamily="49" charset="0"/>
              </a:rPr>
              <a:t> -</a:t>
            </a:r>
            <a:r>
              <a:rPr lang="en-US" sz="2400" dirty="0" err="1">
                <a:solidFill>
                  <a:schemeClr val="accent1"/>
                </a:solidFill>
                <a:latin typeface="Courier New" panose="02070309020205020404" pitchFamily="49" charset="0"/>
                <a:cs typeface="Courier New" panose="02070309020205020404" pitchFamily="49" charset="0"/>
              </a:rPr>
              <a:t>i</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make </a:t>
            </a:r>
            <a:r>
              <a:rPr lang="en-US" sz="2400" dirty="0" err="1">
                <a:solidFill>
                  <a:schemeClr val="accent1"/>
                </a:solidFill>
                <a:latin typeface="Arial" pitchFamily="34" charset="0"/>
                <a:cs typeface="Arial" pitchFamily="34" charset="0"/>
              </a:rPr>
              <a:t>rm</a:t>
            </a:r>
            <a:r>
              <a:rPr lang="en-US" sz="2400" dirty="0">
                <a:latin typeface="Arial" pitchFamily="34" charset="0"/>
                <a:cs typeface="Arial" pitchFamily="34" charset="0"/>
              </a:rPr>
              <a:t> always ask for confirmation.</a:t>
            </a:r>
          </a:p>
          <a:p>
            <a:pPr marL="0" indent="0">
              <a:buNone/>
            </a:pPr>
            <a:r>
              <a:rPr lang="pl-PL" sz="2400" dirty="0">
                <a:solidFill>
                  <a:schemeClr val="accent1"/>
                </a:solidFill>
                <a:latin typeface="Courier New" panose="02070309020205020404" pitchFamily="49" charset="0"/>
                <a:cs typeface="Courier New" panose="02070309020205020404" pitchFamily="49" charset="0"/>
              </a:rPr>
              <a:t>a</a:t>
            </a:r>
            <a:r>
              <a:rPr lang="en-US" sz="2400" dirty="0" err="1">
                <a:solidFill>
                  <a:schemeClr val="accent1"/>
                </a:solidFill>
                <a:latin typeface="Courier New" panose="02070309020205020404" pitchFamily="49" charset="0"/>
                <a:cs typeface="Courier New" panose="02070309020205020404" pitchFamily="49" charset="0"/>
              </a:rPr>
              <a:t>lias</a:t>
            </a:r>
            <a:r>
              <a:rPr lang="en-US" sz="2400" dirty="0">
                <a:solidFill>
                  <a:schemeClr val="accent1"/>
                </a:solidFill>
                <a:latin typeface="Courier New" panose="02070309020205020404" pitchFamily="49" charset="0"/>
                <a:cs typeface="Courier New" panose="02070309020205020404" pitchFamily="49" charset="0"/>
              </a:rPr>
              <a:t> </a:t>
            </a:r>
            <a:r>
              <a:rPr lang="pl-PL" sz="2400" dirty="0">
                <a:solidFill>
                  <a:schemeClr val="accent1"/>
                </a:solidFill>
                <a:latin typeface="Courier New" panose="02070309020205020404" pitchFamily="49" charset="0"/>
                <a:cs typeface="Courier New" panose="02070309020205020404" pitchFamily="49" charset="0"/>
              </a:rPr>
              <a:t>data</a:t>
            </a:r>
            <a:r>
              <a:rPr lang="en-US" sz="2400" dirty="0">
                <a:solidFill>
                  <a:schemeClr val="accent1"/>
                </a:solidFill>
                <a:latin typeface="Courier New" panose="02070309020205020404" pitchFamily="49" charset="0"/>
                <a:cs typeface="Courier New" panose="02070309020205020404" pitchFamily="49" charset="0"/>
              </a:rPr>
              <a:t>='</a:t>
            </a:r>
            <a:r>
              <a:rPr lang="pl-PL" sz="2400" dirty="0">
                <a:solidFill>
                  <a:schemeClr val="accent1"/>
                </a:solidFill>
                <a:latin typeface="Courier New" panose="02070309020205020404" pitchFamily="49" charset="0"/>
                <a:cs typeface="Courier New" panose="02070309020205020404" pitchFamily="49" charset="0"/>
              </a:rPr>
              <a:t>cd /data/leuven/304/vsc30</a:t>
            </a:r>
            <a:r>
              <a:rPr lang="nl-BE" sz="2400" dirty="0">
                <a:solidFill>
                  <a:schemeClr val="accent1"/>
                </a:solidFill>
                <a:latin typeface="Courier New" panose="02070309020205020404" pitchFamily="49" charset="0"/>
                <a:cs typeface="Courier New" panose="02070309020205020404" pitchFamily="49" charset="0"/>
              </a:rPr>
              <a:t>XXX</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replace very long and frequent commands.</a:t>
            </a:r>
          </a:p>
          <a:p>
            <a:pPr marL="0" indent="0">
              <a:buNone/>
            </a:pPr>
            <a:r>
              <a:rPr lang="pl-PL" sz="2400" dirty="0">
                <a:solidFill>
                  <a:schemeClr val="accent1"/>
                </a:solidFill>
                <a:latin typeface="Courier New" panose="02070309020205020404" pitchFamily="49" charset="0"/>
                <a:cs typeface="Courier New" panose="02070309020205020404" pitchFamily="49" charset="0"/>
              </a:rPr>
              <a:t>a</a:t>
            </a:r>
            <a:r>
              <a:rPr lang="en-US" sz="2400" dirty="0" err="1">
                <a:solidFill>
                  <a:schemeClr val="accent1"/>
                </a:solidFill>
                <a:latin typeface="Courier New" panose="02070309020205020404" pitchFamily="49" charset="0"/>
                <a:cs typeface="Courier New" panose="02070309020205020404" pitchFamily="49" charset="0"/>
              </a:rPr>
              <a:t>lias</a:t>
            </a:r>
            <a:r>
              <a:rPr lang="en-US" sz="2400" dirty="0">
                <a:solidFill>
                  <a:schemeClr val="accent1"/>
                </a:solidFill>
                <a:latin typeface="Courier New" panose="02070309020205020404" pitchFamily="49" charset="0"/>
                <a:cs typeface="Courier New" panose="02070309020205020404" pitchFamily="49" charset="0"/>
              </a:rPr>
              <a:t> </a:t>
            </a:r>
            <a:r>
              <a:rPr lang="pl-PL" sz="2400" dirty="0">
                <a:solidFill>
                  <a:schemeClr val="accent1"/>
                </a:solidFill>
                <a:latin typeface="Courier New" panose="02070309020205020404" pitchFamily="49" charset="0"/>
                <a:cs typeface="Courier New" panose="02070309020205020404" pitchFamily="49" charset="0"/>
              </a:rPr>
              <a:t>schck</a:t>
            </a:r>
            <a:r>
              <a:rPr lang="en-US" sz="2400" dirty="0">
                <a:solidFill>
                  <a:schemeClr val="accent1"/>
                </a:solidFill>
                <a:latin typeface="Courier New" panose="02070309020205020404" pitchFamily="49" charset="0"/>
                <a:cs typeface="Courier New" panose="02070309020205020404" pitchFamily="49" charset="0"/>
              </a:rPr>
              <a:t>='. /home</a:t>
            </a:r>
            <a:r>
              <a:rPr lang="pl-PL" sz="2400" dirty="0">
                <a:solidFill>
                  <a:schemeClr val="accent1"/>
                </a:solidFill>
                <a:latin typeface="Courier New" panose="02070309020205020404" pitchFamily="49" charset="0"/>
                <a:cs typeface="Courier New" panose="02070309020205020404" pitchFamily="49" charset="0"/>
              </a:rPr>
              <a:t>/mag</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env</a:t>
            </a:r>
            <a:r>
              <a:rPr lang="en-US" sz="2400" dirty="0">
                <a:solidFill>
                  <a:schemeClr val="accent1"/>
                </a:solidFill>
                <a:latin typeface="Courier New" panose="02070309020205020404" pitchFamily="49" charset="0"/>
                <a:cs typeface="Courier New" panose="02070309020205020404" pitchFamily="49" charset="0"/>
              </a:rPr>
              <a:t>/</a:t>
            </a:r>
            <a:r>
              <a:rPr lang="pl-PL" sz="2400" dirty="0">
                <a:solidFill>
                  <a:schemeClr val="accent1"/>
                </a:solidFill>
                <a:latin typeface="Courier New" panose="02070309020205020404" pitchFamily="49" charset="0"/>
                <a:cs typeface="Courier New" panose="02070309020205020404" pitchFamily="49" charset="0"/>
              </a:rPr>
              <a:t>chck</a:t>
            </a:r>
            <a:r>
              <a:rPr lang="en-US" sz="2400" dirty="0">
                <a:solidFill>
                  <a:schemeClr val="accent1"/>
                </a:solidFill>
                <a:latin typeface="Courier New" panose="02070309020205020404" pitchFamily="49" charset="0"/>
                <a:cs typeface="Courier New" panose="02070309020205020404" pitchFamily="49" charset="0"/>
              </a:rPr>
              <a:t>.</a:t>
            </a:r>
            <a:r>
              <a:rPr lang="en-US" sz="2400" dirty="0" err="1">
                <a:solidFill>
                  <a:schemeClr val="accent1"/>
                </a:solidFill>
                <a:latin typeface="Courier New" panose="02070309020205020404" pitchFamily="49" charset="0"/>
                <a:cs typeface="Courier New" panose="02070309020205020404" pitchFamily="49" charset="0"/>
              </a:rPr>
              <a:t>sh</a:t>
            </a:r>
            <a:r>
              <a:rPr lang="en-US" sz="2400" dirty="0">
                <a:solidFill>
                  <a:schemeClr val="accent1"/>
                </a:solidFill>
                <a:latin typeface="Courier New" panose="02070309020205020404" pitchFamily="49" charset="0"/>
                <a:cs typeface="Courier New" panose="02070309020205020404" pitchFamily="49" charset="0"/>
              </a:rPr>
              <a:t>'</a:t>
            </a:r>
            <a:br>
              <a:rPr lang="en-US" sz="2400" dirty="0">
                <a:latin typeface="Arial" pitchFamily="34" charset="0"/>
                <a:cs typeface="Arial" pitchFamily="34" charset="0"/>
              </a:rPr>
            </a:br>
            <a:r>
              <a:rPr lang="en-US" sz="2400" dirty="0">
                <a:latin typeface="Arial" pitchFamily="34" charset="0"/>
                <a:cs typeface="Arial" pitchFamily="34" charset="0"/>
              </a:rPr>
              <a:t>Useful to set an environment in a quick way</a:t>
            </a:r>
            <a:br>
              <a:rPr lang="en-US" sz="2400" dirty="0">
                <a:latin typeface="Arial" pitchFamily="34" charset="0"/>
                <a:cs typeface="Arial" pitchFamily="34" charset="0"/>
              </a:rPr>
            </a:br>
            <a:r>
              <a:rPr lang="en-US" sz="2400" dirty="0">
                <a:latin typeface="Arial" pitchFamily="34" charset="0"/>
                <a:cs typeface="Arial" pitchFamily="34" charset="0"/>
              </a:rPr>
              <a:t>(</a:t>
            </a:r>
            <a:r>
              <a:rPr lang="en-US" sz="2400" dirty="0">
                <a:solidFill>
                  <a:srgbClr val="000080"/>
                </a:solidFill>
                <a:latin typeface="Arial" pitchFamily="34" charset="0"/>
                <a:cs typeface="Arial" pitchFamily="34" charset="0"/>
              </a:rPr>
              <a:t>.</a:t>
            </a:r>
            <a:r>
              <a:rPr lang="en-US" sz="24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169</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5D8031-C8E5-48F8-A3B6-81643B27A3AF}" type="slidenum">
              <a:rPr kumimoji="0" lang="nl-BE" sz="900" b="0" i="0" u="none" strike="noStrike" kern="1200" cap="none" spc="0" normalizeH="0" baseline="0" noProof="0" smtClean="0">
                <a:ln>
                  <a:noFill/>
                </a:ln>
                <a:solidFill>
                  <a:srgbClr val="F4F5FC"/>
                </a:solidFill>
                <a:effectLst/>
                <a:uLnTx/>
                <a:uFillTx/>
                <a:latin typeface="FlandersArtSans-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900" b="0" i="0" u="none" strike="noStrike" kern="1200" cap="none" spc="0" normalizeH="0" baseline="0" noProof="0" dirty="0">
              <a:ln>
                <a:noFill/>
              </a:ln>
              <a:solidFill>
                <a:srgbClr val="F4F5FC"/>
              </a:solidFill>
              <a:effectLst/>
              <a:uLnTx/>
              <a:uFillTx/>
              <a:latin typeface="FlandersArtSans-Regular"/>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35924501"/>
              </p:ext>
            </p:extLst>
          </p:nvPr>
        </p:nvGraphicFramePr>
        <p:xfrm>
          <a:off x="1127449" y="793221"/>
          <a:ext cx="10081120" cy="4241203"/>
        </p:xfrm>
        <a:graphic>
          <a:graphicData uri="http://schemas.openxmlformats.org/drawingml/2006/table">
            <a:tbl>
              <a:tblPr>
                <a:tableStyleId>{5C22544A-7EE6-4342-B048-85BDC9FD1C3A}</a:tableStyleId>
              </a:tblPr>
              <a:tblGrid>
                <a:gridCol w="2130827">
                  <a:extLst>
                    <a:ext uri="{9D8B030D-6E8A-4147-A177-3AD203B41FA5}">
                      <a16:colId xmlns:a16="http://schemas.microsoft.com/office/drawing/2014/main" val="1052959117"/>
                    </a:ext>
                  </a:extLst>
                </a:gridCol>
                <a:gridCol w="1878445">
                  <a:extLst>
                    <a:ext uri="{9D8B030D-6E8A-4147-A177-3AD203B41FA5}">
                      <a16:colId xmlns:a16="http://schemas.microsoft.com/office/drawing/2014/main" val="44479686"/>
                    </a:ext>
                  </a:extLst>
                </a:gridCol>
                <a:gridCol w="1127915">
                  <a:extLst>
                    <a:ext uri="{9D8B030D-6E8A-4147-A177-3AD203B41FA5}">
                      <a16:colId xmlns:a16="http://schemas.microsoft.com/office/drawing/2014/main" val="2291407436"/>
                    </a:ext>
                  </a:extLst>
                </a:gridCol>
                <a:gridCol w="1564338">
                  <a:extLst>
                    <a:ext uri="{9D8B030D-6E8A-4147-A177-3AD203B41FA5}">
                      <a16:colId xmlns:a16="http://schemas.microsoft.com/office/drawing/2014/main" val="4190090989"/>
                    </a:ext>
                  </a:extLst>
                </a:gridCol>
                <a:gridCol w="1687720">
                  <a:extLst>
                    <a:ext uri="{9D8B030D-6E8A-4147-A177-3AD203B41FA5}">
                      <a16:colId xmlns:a16="http://schemas.microsoft.com/office/drawing/2014/main" val="3999970807"/>
                    </a:ext>
                  </a:extLst>
                </a:gridCol>
                <a:gridCol w="1691875">
                  <a:extLst>
                    <a:ext uri="{9D8B030D-6E8A-4147-A177-3AD203B41FA5}">
                      <a16:colId xmlns:a16="http://schemas.microsoft.com/office/drawing/2014/main" val="3433497480"/>
                    </a:ext>
                  </a:extLst>
                </a:gridCol>
              </a:tblGrid>
              <a:tr h="439528">
                <a:tc>
                  <a:txBody>
                    <a:bodyPr/>
                    <a:lstStyle/>
                    <a:p>
                      <a:pPr algn="ctr" fontAlgn="b"/>
                      <a:r>
                        <a:rPr lang="en-US" sz="1800" b="1" u="none" strike="noStrike" dirty="0">
                          <a:effectLst/>
                        </a:rPr>
                        <a:t>Node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Total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Mem per core (MB)</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Partition</a:t>
                      </a: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08968">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3455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batch_icelake</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439528">
                <a:tc>
                  <a:txBody>
                    <a:bodyPr/>
                    <a:lstStyle/>
                    <a:p>
                      <a:pPr algn="ctr" fontAlgn="b"/>
                      <a:r>
                        <a:rPr lang="en-US" sz="1800" u="none" strike="noStrike" dirty="0">
                          <a:effectLst/>
                        </a:rPr>
                        <a:t>Sapphire Rapids</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tx1"/>
                          </a:solidFill>
                          <a:effectLst/>
                          <a:latin typeface="+mn-lt"/>
                        </a:rPr>
                        <a:t>Xeon 8468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2500</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batch_sapphirerapids</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3547904"/>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28000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bigmem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439528">
                <a:tc>
                  <a:txBody>
                    <a:bodyPr/>
                    <a:lstStyle/>
                    <a:p>
                      <a:pPr algn="ctr" fontAlgn="b"/>
                      <a:r>
                        <a:rPr lang="en-US" sz="1800" u="none" strike="noStrike" dirty="0" err="1">
                          <a:effectLst/>
                        </a:rPr>
                        <a:t>Icelake</a:t>
                      </a:r>
                      <a:r>
                        <a:rPr lang="en-US" sz="1800" u="none" strike="noStrike" dirty="0">
                          <a:effectLst/>
                        </a:rPr>
                        <a:t> </a:t>
                      </a: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Xeon</a:t>
                      </a:r>
                      <a:r>
                        <a:rPr kumimoji="0" lang="nl-BE" sz="1800" b="0" i="0" u="none" strike="noStrike" kern="1200" cap="none" spc="0" normalizeH="0" baseline="0" noProof="0" dirty="0">
                          <a:ln>
                            <a:noFill/>
                          </a:ln>
                          <a:solidFill>
                            <a:srgbClr val="333639"/>
                          </a:solidFill>
                          <a:effectLst/>
                          <a:uLnTx/>
                          <a:uFillTx/>
                          <a:latin typeface="+mn-lt"/>
                          <a:ea typeface="+mn-ea"/>
                          <a:cs typeface="+mn-cs"/>
                        </a:rPr>
                        <a:t> 8360Y</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8 TB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111900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hugemem</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372015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8360Y</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rgbClr val="000000"/>
                          </a:solidFill>
                          <a:effectLst/>
                          <a:latin typeface="Calibri" panose="020F0502020204030204" pitchFamily="34" charset="0"/>
                        </a:rPr>
                        <a:t>7000</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gpu_a100</a:t>
                      </a:r>
                    </a:p>
                  </a:txBody>
                  <a:tcPr marL="9525" marR="9525" marT="9525" marB="0" anchor="ctr"/>
                </a:tc>
                <a:extLst>
                  <a:ext uri="{0D108BD9-81ED-4DB2-BD59-A6C34878D82A}">
                    <a16:rowId xmlns:a16="http://schemas.microsoft.com/office/drawing/2014/main" val="130448043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AMD </a:t>
                      </a: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kumimoji="0" lang="nl-BE" sz="1800" b="0" i="0" u="none" strike="noStrike" kern="1200" cap="none" spc="0" normalizeH="0" baseline="0" noProof="0" dirty="0" err="1">
                          <a:ln>
                            <a:noFill/>
                          </a:ln>
                          <a:solidFill>
                            <a:srgbClr val="333639"/>
                          </a:solidFill>
                          <a:effectLst/>
                          <a:uLnTx/>
                          <a:uFillTx/>
                          <a:latin typeface="+mn-lt"/>
                          <a:ea typeface="+mn-ea"/>
                          <a:cs typeface="+mn-cs"/>
                        </a:rPr>
                        <a:t>Epyc</a:t>
                      </a:r>
                      <a:r>
                        <a:rPr kumimoji="0" lang="nl-BE" sz="1800" b="0" i="0" u="none" strike="noStrike" kern="1200" cap="none" spc="0" normalizeH="0" baseline="0" noProof="0" dirty="0">
                          <a:ln>
                            <a:noFill/>
                          </a:ln>
                          <a:solidFill>
                            <a:srgbClr val="333639"/>
                          </a:solidFill>
                          <a:effectLst/>
                          <a:uLnTx/>
                          <a:uFillTx/>
                          <a:latin typeface="+mn-lt"/>
                          <a:ea typeface="+mn-ea"/>
                          <a:cs typeface="+mn-cs"/>
                        </a:rPr>
                        <a:t> 9334 </a:t>
                      </a:r>
                      <a:r>
                        <a:rPr lang="en-US" sz="1800" b="1" u="none" strike="noStrike" dirty="0">
                          <a:effectLst/>
                        </a:rPr>
                        <a:t>4xH100</a:t>
                      </a:r>
                      <a:r>
                        <a:rPr lang="en-US" sz="1800" u="none" strike="noStrike" dirty="0">
                          <a:effectLst/>
                        </a:rPr>
                        <a:t> SXM5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64</a:t>
                      </a: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i="0" u="none" strike="noStrike" dirty="0">
                          <a:solidFill>
                            <a:schemeClr val="tx1"/>
                          </a:solidFill>
                          <a:effectLst/>
                          <a:latin typeface="+mn-lt"/>
                        </a:rPr>
                        <a:t>11700</a:t>
                      </a:r>
                    </a:p>
                  </a:txBody>
                  <a:tcPr marL="9525" marR="9525" marT="9525" marB="0" anchor="ctr"/>
                </a:tc>
                <a:tc>
                  <a:txBody>
                    <a:bodyPr/>
                    <a:lstStyle/>
                    <a:p>
                      <a:pPr algn="ctr" fontAlgn="b"/>
                      <a:r>
                        <a:rPr lang="en-US" sz="1800" b="0" i="0" u="none" strike="noStrike" dirty="0">
                          <a:solidFill>
                            <a:schemeClr val="tx1"/>
                          </a:solidFill>
                          <a:effectLst/>
                          <a:latin typeface="+mn-lt"/>
                        </a:rPr>
                        <a:t>gpu_h100</a:t>
                      </a:r>
                    </a:p>
                  </a:txBody>
                  <a:tcPr marL="9525" marR="9525" marT="9525" marB="0" anchor="ctr"/>
                </a:tc>
                <a:extLst>
                  <a:ext uri="{0D108BD9-81ED-4DB2-BD59-A6C34878D82A}">
                    <a16:rowId xmlns:a16="http://schemas.microsoft.com/office/drawing/2014/main" val="2252806479"/>
                  </a:ext>
                </a:extLst>
              </a:tr>
              <a:tr h="61228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r>
                        <a:rPr lang="en-US" sz="1800" u="none" strike="noStrike" dirty="0">
                          <a:effectLst/>
                        </a:rPr>
                        <a:t>   </a:t>
                      </a: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1" i="0" u="none" strike="noStrike" dirty="0">
                          <a:solidFill>
                            <a:schemeClr val="tx1"/>
                          </a:solidFill>
                          <a:effectLst/>
                          <a:latin typeface="+mn-lt"/>
                        </a:rPr>
                        <a:t>7500</a:t>
                      </a:r>
                    </a:p>
                  </a:txBody>
                  <a:tcPr marL="9525" marR="9525" marT="9525" marB="0" anchor="ctr"/>
                </a:tc>
                <a:tc>
                  <a:txBody>
                    <a:bodyPr/>
                    <a:lstStyle/>
                    <a:p>
                      <a:pPr algn="ctr" fontAlgn="b"/>
                      <a:r>
                        <a:rPr lang="en-US" sz="1800" b="0" i="0" u="none" strike="noStrike" dirty="0">
                          <a:solidFill>
                            <a:schemeClr val="tx1"/>
                          </a:solidFill>
                          <a:effectLst/>
                          <a:latin typeface="+mn-lt"/>
                        </a:rPr>
                        <a:t>interactive</a:t>
                      </a:r>
                    </a:p>
                  </a:txBody>
                  <a:tcPr marL="9525" marR="9525" marT="9525" marB="0" anchor="ctr"/>
                </a:tc>
                <a:extLst>
                  <a:ext uri="{0D108BD9-81ED-4DB2-BD59-A6C34878D82A}">
                    <a16:rowId xmlns:a16="http://schemas.microsoft.com/office/drawing/2014/main" val="3876089204"/>
                  </a:ext>
                </a:extLst>
              </a:tr>
            </a:tbl>
          </a:graphicData>
        </a:graphic>
      </p:graphicFrame>
      <p:sp>
        <p:nvSpPr>
          <p:cNvPr id="7" name="Rectangle 2"/>
          <p:cNvSpPr txBox="1">
            <a:spLocks noChangeArrowheads="1"/>
          </p:cNvSpPr>
          <p:nvPr/>
        </p:nvSpPr>
        <p:spPr>
          <a:xfrm>
            <a:off x="711641" y="154896"/>
            <a:ext cx="11112000" cy="60980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Tier-2 Cluster - </a:t>
            </a:r>
            <a:r>
              <a:rPr kumimoji="0" lang="en-US" altLang="en-US" sz="3200" b="0" i="0" u="none" strike="noStrike" kern="1200" cap="none" spc="0" normalizeH="0" baseline="0" noProof="0" dirty="0" err="1">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rPr>
              <a:t>wICE</a:t>
            </a:r>
            <a:endParaRPr kumimoji="0" lang="en-US" altLang="en-US" sz="3200" b="0" i="0" u="none" strike="noStrike" kern="1200" cap="none" spc="0" normalizeH="0" baseline="0" noProof="0" dirty="0">
              <a:ln>
                <a:noFill/>
              </a:ln>
              <a:solidFill>
                <a:srgbClr val="333639"/>
              </a:solidFill>
              <a:effectLst/>
              <a:uLnTx/>
              <a:uFillTx/>
              <a:latin typeface="FlandersArtSans-Bold"/>
              <a:ea typeface="Open Sans Extrabold" panose="020B0906030804020204" pitchFamily="34" charset="0"/>
              <a:cs typeface="Open Sans Extrabold" panose="020B0906030804020204" pitchFamily="34" charset="0"/>
            </a:endParaRPr>
          </a:p>
        </p:txBody>
      </p:sp>
      <p:grpSp>
        <p:nvGrpSpPr>
          <p:cNvPr id="8" name="Group 7">
            <a:extLst>
              <a:ext uri="{FF2B5EF4-FFF2-40B4-BE49-F238E27FC236}">
                <a16:creationId xmlns:a16="http://schemas.microsoft.com/office/drawing/2014/main" id="{D6F1F406-D225-EBE3-B2F3-5785255B49A7}"/>
              </a:ext>
            </a:extLst>
          </p:cNvPr>
          <p:cNvGrpSpPr/>
          <p:nvPr/>
        </p:nvGrpSpPr>
        <p:grpSpPr>
          <a:xfrm>
            <a:off x="1127449" y="5238492"/>
            <a:ext cx="10081119" cy="923330"/>
            <a:chOff x="946173" y="5005393"/>
            <a:chExt cx="9645355" cy="923330"/>
          </a:xfrm>
        </p:grpSpPr>
        <p:sp>
          <p:nvSpPr>
            <p:cNvPr id="9" name="TextBox 1">
              <a:extLst>
                <a:ext uri="{FF2B5EF4-FFF2-40B4-BE49-F238E27FC236}">
                  <a16:creationId xmlns:a16="http://schemas.microsoft.com/office/drawing/2014/main" id="{E142B640-CEF2-6705-2C46-F273E3964179}"/>
                </a:ext>
              </a:extLst>
            </p:cNvPr>
            <p:cNvSpPr txBox="1"/>
            <p:nvPr/>
          </p:nvSpPr>
          <p:spPr>
            <a:xfrm>
              <a:off x="946173" y="5005393"/>
              <a:ext cx="9645355" cy="923330"/>
            </a:xfrm>
            <a:prstGeom prst="rect">
              <a:avLst/>
            </a:prstGeom>
            <a:noFill/>
            <a:ln w="25400">
              <a:solidFill>
                <a:schemeClr val="accent1"/>
              </a:solidFill>
            </a:ln>
          </p:spPr>
          <p:txBody>
            <a:bodyPr wrap="square" numCol="2" spcCol="144000"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Phase 1:</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since September 2022</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Access: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login.hpc.kuleuven.be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Interconnect:</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InfiniBand HDR (100 Gb/s)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1" i="0" u="none" strike="noStrike" kern="1200" cap="none" spc="0" normalizeH="0" baseline="0" noProof="0" dirty="0">
                  <a:ln>
                    <a:noFill/>
                  </a:ln>
                  <a:solidFill>
                    <a:srgbClr val="333639"/>
                  </a:solidFill>
                  <a:effectLst/>
                  <a:uLnTx/>
                  <a:uFillTx/>
                  <a:latin typeface="FlandersArtSans-Regular"/>
                  <a:ea typeface="+mn-ea"/>
                  <a:cs typeface="+mn-cs"/>
                </a:rPr>
                <a:t>SSD Disks:</a:t>
              </a:r>
              <a:r>
                <a:rPr kumimoji="0" lang="en-US" sz="1800" b="0" i="0" u="none" strike="noStrike" kern="1200" cap="none" spc="0" normalizeH="0" baseline="0" noProof="0" dirty="0">
                  <a:ln>
                    <a:noFill/>
                  </a:ln>
                  <a:solidFill>
                    <a:srgbClr val="333639"/>
                  </a:solidFill>
                  <a:effectLst/>
                  <a:uLnTx/>
                  <a:uFillTx/>
                  <a:latin typeface="FlandersArtSans-Regular"/>
                  <a:ea typeface="+mn-ea"/>
                  <a:cs typeface="+mn-cs"/>
                </a:rPr>
                <a:t> 960 GB</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a:solidFill>
                    <a:srgbClr val="333639"/>
                  </a:solidFill>
                  <a:latin typeface="FlandersArtSans-Regular"/>
                </a:rPr>
                <a:t>Interactive partition</a:t>
              </a:r>
              <a:r>
                <a:rPr lang="en-US" dirty="0">
                  <a:solidFill>
                    <a:srgbClr val="333639"/>
                  </a:solidFill>
                  <a:latin typeface="FlandersArtSans-Regular"/>
                </a:rPr>
                <a:t>: </a:t>
              </a:r>
              <a:br>
                <a:rPr lang="en-US" dirty="0">
                  <a:solidFill>
                    <a:srgbClr val="333639"/>
                  </a:solidFill>
                  <a:latin typeface="FlandersArtSans-Regular"/>
                </a:rPr>
              </a:br>
              <a:r>
                <a:rPr lang="en-US" dirty="0">
                  <a:solidFill>
                    <a:srgbClr val="333639"/>
                  </a:solidFill>
                  <a:latin typeface="FlandersArtSans-Regular"/>
                </a:rPr>
                <a:t>max resources: 8 cores, 1 GPU, 16hr</a:t>
              </a:r>
              <a:endParaRPr kumimoji="0" lang="nl-BE" sz="1800" b="0" i="0" u="none" strike="noStrike" kern="1200" cap="none" spc="0" normalizeH="0" baseline="0" noProof="0" dirty="0">
                <a:ln>
                  <a:noFill/>
                </a:ln>
                <a:solidFill>
                  <a:srgbClr val="333639"/>
                </a:solidFill>
                <a:effectLst/>
                <a:uLnTx/>
                <a:uFillTx/>
                <a:latin typeface="FlandersArtSans-Regular"/>
                <a:ea typeface="+mn-ea"/>
                <a:cs typeface="+mn-cs"/>
              </a:endParaRPr>
            </a:p>
          </p:txBody>
        </p:sp>
        <p:sp>
          <p:nvSpPr>
            <p:cNvPr id="10" name="TextBox 2">
              <a:extLst>
                <a:ext uri="{FF2B5EF4-FFF2-40B4-BE49-F238E27FC236}">
                  <a16:creationId xmlns:a16="http://schemas.microsoft.com/office/drawing/2014/main" id="{DDCBDC5E-DAC0-96B3-077D-AB2E46969FF0}"/>
                </a:ext>
              </a:extLst>
            </p:cNvPr>
            <p:cNvSpPr txBox="1"/>
            <p:nvPr/>
          </p:nvSpPr>
          <p:spPr>
            <a:xfrm>
              <a:off x="9101457" y="5005393"/>
              <a:ext cx="1476163" cy="369332"/>
            </a:xfrm>
            <a:prstGeom prst="rect">
              <a:avLst/>
            </a:prstGeom>
            <a:solidFill>
              <a:schemeClr val="accent2"/>
            </a:solidFill>
            <a:ln w="25400">
              <a:solidFill>
                <a:schemeClr val="accent1"/>
              </a:solidFill>
            </a:ln>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landersArtSans-Regular"/>
                  <a:ea typeface="+mn-ea"/>
                  <a:cs typeface="+mn-cs"/>
                </a:rPr>
                <a:t>Remarks</a:t>
              </a:r>
              <a:endParaRPr kumimoji="0" lang="nl-BE" sz="1800" b="0" i="0" u="none" strike="noStrike" kern="1200" cap="none" spc="0" normalizeH="0" baseline="0" noProof="0" dirty="0">
                <a:ln>
                  <a:noFill/>
                </a:ln>
                <a:solidFill>
                  <a:srgbClr val="FFFFFF"/>
                </a:solidFill>
                <a:effectLst/>
                <a:uLnTx/>
                <a:uFillTx/>
                <a:latin typeface="FlandersArtSans-Regular"/>
                <a:ea typeface="+mn-ea"/>
                <a:cs typeface="+mn-cs"/>
              </a:endParaRPr>
            </a:p>
          </p:txBody>
        </p:sp>
      </p:grpSp>
    </p:spTree>
    <p:extLst>
      <p:ext uri="{BB962C8B-B14F-4D97-AF65-F5344CB8AC3E}">
        <p14:creationId xmlns:p14="http://schemas.microsoft.com/office/powerpoint/2010/main" val="2387768626"/>
      </p:ext>
    </p:extLst>
  </p:cSld>
  <p:clrMapOvr>
    <a:masterClrMapping/>
  </p:clrMapOvr>
  <mc:AlternateContent xmlns:mc="http://schemas.openxmlformats.org/markup-compatibility/2006" xmlns:p14="http://schemas.microsoft.com/office/powerpoint/2010/main">
    <mc:Choice Requires="p14">
      <p:transition spd="slow" p14:dur="2000" advTm="177485"/>
    </mc:Choice>
    <mc:Fallback xmlns="">
      <p:transition spd="slow" advTm="177485"/>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170</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171</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172</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173</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174</a:t>
            </a:fld>
            <a:endParaRPr lang="nl-BE"/>
          </a:p>
        </p:txBody>
      </p:sp>
    </p:spTree>
    <p:extLst>
      <p:ext uri="{BB962C8B-B14F-4D97-AF65-F5344CB8AC3E}">
        <p14:creationId xmlns:p14="http://schemas.microsoft.com/office/powerpoint/2010/main" val="24313511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175</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176</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177</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10153128"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800" dirty="0">
                <a:latin typeface="Courier New" panose="02070309020205020404" pitchFamily="49" charset="0"/>
                <a:cs typeface="Courier New" panose="02070309020205020404" pitchFamily="49" charset="0"/>
              </a:rPr>
              <a:t>case ${VSC_INSTITUTE_CLUSTER} in</a:t>
            </a:r>
          </a:p>
          <a:p>
            <a:pPr marL="360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wice</a:t>
            </a:r>
            <a:r>
              <a:rPr lang="en-US" sz="1800" dirty="0">
                <a:latin typeface="Courier New" panose="02070309020205020404" pitchFamily="49" charset="0"/>
                <a:cs typeface="Courier New" panose="02070309020205020404" pitchFamily="49" charset="0"/>
              </a:rPr>
              <a:t>)</a:t>
            </a:r>
          </a:p>
          <a:p>
            <a:pPr marL="3600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ulimit</a:t>
            </a:r>
            <a:r>
              <a:rPr lang="en-US" sz="1800" dirty="0">
                <a:latin typeface="Courier New" panose="02070309020205020404" pitchFamily="49" charset="0"/>
                <a:cs typeface="Courier New" panose="02070309020205020404" pitchFamily="49" charset="0"/>
              </a:rPr>
              <a:t> -c 500000</a:t>
            </a:r>
          </a:p>
          <a:p>
            <a:pPr marL="360000" lvl="1" indent="0">
              <a:buNone/>
            </a:pPr>
            <a:r>
              <a:rPr lang="en-US" sz="18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800" dirty="0">
                <a:latin typeface="Courier New" panose="02070309020205020404" pitchFamily="49" charset="0"/>
                <a:cs typeface="Courier New" panose="02070309020205020404" pitchFamily="49" charset="0"/>
              </a:rPr>
              <a:t>        export PATH="${HOME}/bin:${HOME}/</a:t>
            </a:r>
            <a:r>
              <a:rPr lang="en-US" sz="1800" dirty="0" err="1">
                <a:latin typeface="Courier New" panose="02070309020205020404" pitchFamily="49" charset="0"/>
                <a:cs typeface="Courier New" panose="02070309020205020404" pitchFamily="49" charset="0"/>
              </a:rPr>
              <a:t>sbin</a:t>
            </a:r>
            <a:r>
              <a:rPr lang="en-US" sz="1800" dirty="0">
                <a:latin typeface="Courier New" panose="02070309020205020404" pitchFamily="49" charset="0"/>
                <a:cs typeface="Courier New" panose="02070309020205020404" pitchFamily="49" charset="0"/>
              </a:rPr>
              <a:t>:${PATH}"</a:t>
            </a:r>
          </a:p>
          <a:p>
            <a:pPr marL="360000" lvl="1" indent="0">
              <a:buNone/>
            </a:pPr>
            <a:r>
              <a:rPr lang="en-US" sz="1800" dirty="0">
                <a:latin typeface="Courier New" panose="02070309020205020404" pitchFamily="49" charset="0"/>
                <a:cs typeface="Courier New" panose="02070309020205020404" pitchFamily="49" charset="0"/>
              </a:rPr>
              <a:t>        export EDITOR="/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/bin/vim"</a:t>
            </a:r>
          </a:p>
          <a:p>
            <a:pPr marL="360000" lvl="1" indent="0">
              <a:buNone/>
            </a:pPr>
            <a:r>
              <a:rPr lang="en-US" sz="1800" dirty="0">
                <a:latin typeface="Courier New" panose="02070309020205020404" pitchFamily="49" charset="0"/>
                <a:cs typeface="Courier New" panose="02070309020205020404" pitchFamily="49" charset="0"/>
              </a:rPr>
              <a:t>        export PS1=': \u@\[\e[1;31m\]\h\[\e[0m\] \w `date +%H:%M` $'</a:t>
            </a:r>
          </a:p>
          <a:p>
            <a:pPr marL="360000" lvl="1" indent="0">
              <a:buNone/>
            </a:pPr>
            <a:r>
              <a:rPr lang="en-US" sz="1800" dirty="0">
                <a:latin typeface="Courier New" panose="02070309020205020404" pitchFamily="49" charset="0"/>
                <a:cs typeface="Courier New" panose="02070309020205020404" pitchFamily="49" charset="0"/>
              </a:rPr>
              <a:t>        source ${HOME}/.</a:t>
            </a:r>
            <a:r>
              <a:rPr lang="en-US" sz="1800" dirty="0" err="1">
                <a:latin typeface="Courier New" panose="02070309020205020404" pitchFamily="49" charset="0"/>
                <a:cs typeface="Courier New" panose="02070309020205020404" pitchFamily="49" charset="0"/>
              </a:rPr>
              <a:t>autoenv</a:t>
            </a:r>
            <a:r>
              <a:rPr lang="en-US" sz="1800" dirty="0">
                <a:latin typeface="Courier New" panose="02070309020205020404" pitchFamily="49" charset="0"/>
                <a:cs typeface="Courier New" panose="02070309020205020404" pitchFamily="49" charset="0"/>
              </a:rPr>
              <a:t>/activate.sh</a:t>
            </a:r>
          </a:p>
          <a:p>
            <a:pPr marL="360000" lvl="1" indent="0">
              <a:buNone/>
            </a:pPr>
            <a:r>
              <a:rPr lang="en-US" sz="1800" dirty="0">
                <a:latin typeface="Courier New" panose="02070309020205020404" pitchFamily="49" charset="0"/>
                <a:cs typeface="Courier New" panose="02070309020205020404" pitchFamily="49" charset="0"/>
              </a:rPr>
              <a:t>        ;;</a:t>
            </a:r>
          </a:p>
          <a:p>
            <a:pPr marL="360000" lvl="1" indent="0">
              <a:buNone/>
            </a:pPr>
            <a:r>
              <a:rPr lang="en-US" sz="1800" dirty="0">
                <a:latin typeface="Courier New" panose="02070309020205020404" pitchFamily="49" charset="0"/>
                <a:cs typeface="Courier New" panose="02070309020205020404" pitchFamily="49" charset="0"/>
              </a:rPr>
              <a:t>    genius)</a:t>
            </a:r>
          </a:p>
          <a:p>
            <a:pPr marL="360000" lvl="1" indent="0">
              <a:buNone/>
            </a:pPr>
            <a:r>
              <a:rPr lang="en-US" sz="1800" dirty="0">
                <a:latin typeface="Courier New" panose="02070309020205020404" pitchFamily="49" charset="0"/>
                <a:cs typeface="Courier New" panose="02070309020205020404" pitchFamily="49" charset="0"/>
              </a:rPr>
              <a:t>        export EDITOR="/</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/bin/vim"</a:t>
            </a:r>
          </a:p>
          <a:p>
            <a:pPr marL="360000" lvl="1" indent="0">
              <a:buNone/>
            </a:pPr>
            <a:r>
              <a:rPr lang="en-US" sz="1800" dirty="0">
                <a:latin typeface="Courier New" panose="02070309020205020404" pitchFamily="49" charset="0"/>
                <a:cs typeface="Courier New" panose="02070309020205020404" pitchFamily="49" charset="0"/>
              </a:rPr>
              <a:t>        alias vim="vim -u .</a:t>
            </a:r>
            <a:r>
              <a:rPr lang="en-US" sz="1800" dirty="0" err="1">
                <a:latin typeface="Courier New" panose="02070309020205020404" pitchFamily="49" charset="0"/>
                <a:cs typeface="Courier New" panose="02070309020205020404" pitchFamily="49" charset="0"/>
              </a:rPr>
              <a:t>vimrc</a:t>
            </a:r>
            <a:r>
              <a:rPr lang="en-US" sz="1800" dirty="0">
                <a:latin typeface="Courier New" panose="02070309020205020404" pitchFamily="49" charset="0"/>
                <a:cs typeface="Courier New" panose="02070309020205020404" pitchFamily="49" charset="0"/>
              </a:rPr>
              <a:t>-simple“</a:t>
            </a:r>
          </a:p>
          <a:p>
            <a:pPr marL="360000" lvl="1" indent="0">
              <a:buNone/>
            </a:pPr>
            <a:r>
              <a:rPr lang="en-US" sz="1800" dirty="0">
                <a:latin typeface="Courier New" panose="02070309020205020404" pitchFamily="49" charset="0"/>
                <a:cs typeface="Courier New" panose="02070309020205020404" pitchFamily="49" charset="0"/>
              </a:rPr>
              <a:t>        export PS1=': \u@\[\e[1;34m\]\h\[\e[0m\] \w `date +%H:%M` $ '</a:t>
            </a:r>
          </a:p>
          <a:p>
            <a:pPr marL="360000" lvl="1" indent="0">
              <a:buNone/>
            </a:pPr>
            <a:r>
              <a:rPr lang="en-US" sz="1800" dirty="0">
                <a:latin typeface="Courier New" panose="02070309020205020404" pitchFamily="49" charset="0"/>
                <a:cs typeface="Courier New" panose="02070309020205020404" pitchFamily="49" charset="0"/>
              </a:rPr>
              <a:t>        ;;</a:t>
            </a:r>
          </a:p>
          <a:p>
            <a:pPr marL="360000" lvl="1" indent="0">
              <a:buNone/>
            </a:pPr>
            <a:r>
              <a:rPr lang="en-US" sz="1800" dirty="0" err="1">
                <a:latin typeface="Courier New" panose="02070309020205020404" pitchFamily="49" charset="0"/>
                <a:cs typeface="Courier New" panose="02070309020205020404" pitchFamily="49" charset="0"/>
              </a:rPr>
              <a:t>esac</a:t>
            </a:r>
            <a:endParaRPr lang="en-US" sz="18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178</a:t>
            </a:fld>
            <a:endParaRPr lang="en-US"/>
          </a:p>
        </p:txBody>
      </p:sp>
    </p:spTree>
    <p:extLst>
      <p:ext uri="{BB962C8B-B14F-4D97-AF65-F5344CB8AC3E}">
        <p14:creationId xmlns:p14="http://schemas.microsoft.com/office/powerpoint/2010/main" val="35273512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179</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 </a:t>
            </a:r>
            <a:r>
              <a:rPr lang="en-US" dirty="0"/>
              <a:t>Which machine to use? Genius or </a:t>
            </a:r>
            <a:r>
              <a:rPr lang="en-US" dirty="0" err="1"/>
              <a:t>wICE</a:t>
            </a:r>
            <a:r>
              <a:rPr lang="en-US" dirty="0"/>
              <a:t>?</a:t>
            </a:r>
            <a:r>
              <a:rPr lang="en-US" b="1" dirty="0"/>
              <a:t> </a:t>
            </a:r>
          </a:p>
          <a:p>
            <a:pPr marL="324000" indent="-324000">
              <a:buClr>
                <a:srgbClr val="DB6C30"/>
              </a:buClr>
              <a:buBlip>
                <a:blip r:embed="rId2"/>
              </a:buBlip>
            </a:pPr>
            <a:r>
              <a:rPr lang="en-US" b="1" dirty="0"/>
              <a:t>Nodes</a:t>
            </a:r>
            <a:r>
              <a:rPr lang="en-US" dirty="0"/>
              <a:t>: how many compute servers to request?</a:t>
            </a:r>
          </a:p>
          <a:p>
            <a:pPr marL="324000" indent="-324000">
              <a:buClr>
                <a:srgbClr val="DB6C30"/>
              </a:buClr>
              <a:buBlip>
                <a:blip r:embed="rId2"/>
              </a:buBlip>
            </a:pPr>
            <a:r>
              <a:rPr lang="en-US" b="1" dirty="0"/>
              <a:t> Cores</a:t>
            </a:r>
            <a:r>
              <a:rPr lang="en-US" dirty="0"/>
              <a:t>: how many cores per node to use?</a:t>
            </a:r>
          </a:p>
          <a:p>
            <a:pPr marL="324000" indent="-324000">
              <a:buClr>
                <a:srgbClr val="DB6C30"/>
              </a:buClr>
              <a:buBlip>
                <a:blip r:embed="rId2"/>
              </a:buBlip>
            </a:pPr>
            <a:r>
              <a:rPr lang="en-US" b="1" dirty="0"/>
              <a:t> Memory requirement</a:t>
            </a:r>
            <a:r>
              <a:rPr lang="en-US" dirty="0"/>
              <a:t>: how much memory each core needs?</a:t>
            </a:r>
          </a:p>
          <a:p>
            <a:pPr marL="324000" indent="-324000">
              <a:buClr>
                <a:srgbClr val="DB6C30"/>
              </a:buClr>
              <a:buBlip>
                <a:blip r:embed="rId2"/>
              </a:buBlip>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marL="324000" indent="-324000">
              <a:buClr>
                <a:srgbClr val="DB6C30"/>
              </a:buClr>
              <a:buBlip>
                <a:blip r:embed="rId2"/>
              </a:buBlip>
            </a:pPr>
            <a:r>
              <a:rPr lang="en-US" b="1" dirty="0"/>
              <a:t> </a:t>
            </a:r>
            <a:r>
              <a:rPr lang="en-US" b="1" dirty="0" err="1"/>
              <a:t>Walltime</a:t>
            </a:r>
            <a:r>
              <a:rPr lang="en-US" dirty="0"/>
              <a:t>: how long to use resources?</a:t>
            </a:r>
          </a:p>
          <a:p>
            <a:pPr marL="324000" indent="-324000">
              <a:buClr>
                <a:srgbClr val="DB6C30"/>
              </a:buClr>
              <a:buBlip>
                <a:blip r:embed="rId2"/>
              </a:buBlip>
            </a:pPr>
            <a:r>
              <a:rPr lang="en-US" dirty="0"/>
              <a:t> </a:t>
            </a:r>
            <a:r>
              <a:rPr lang="en-US" b="1" dirty="0"/>
              <a:t>Storage</a:t>
            </a:r>
            <a:r>
              <a:rPr lang="en-US" dirty="0"/>
              <a:t>: how much storage (data, scratch, </a:t>
            </a:r>
            <a:r>
              <a:rPr lang="en-US" dirty="0" err="1"/>
              <a:t>etc</a:t>
            </a:r>
            <a:r>
              <a:rPr lang="en-US" dirty="0"/>
              <a:t>) the job needs?</a:t>
            </a:r>
          </a:p>
          <a:p>
            <a:pPr marL="324000" indent="-324000">
              <a:buClr>
                <a:srgbClr val="DB6C30"/>
              </a:buClr>
              <a:buBlip>
                <a:blip r:embed="rId2"/>
              </a:buBlip>
            </a:pPr>
            <a:r>
              <a:rPr lang="en-US" b="1" dirty="0"/>
              <a:t> Credits</a:t>
            </a:r>
            <a:r>
              <a:rPr lang="en-US" dirty="0"/>
              <a:t>: how many compute credits will be consumed?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Resource </a:t>
            </a:r>
            <a:r>
              <a:rPr lang="pl-PL" altLang="en-US" sz="3200" dirty="0" err="1"/>
              <a:t>Glossary</a:t>
            </a:r>
            <a:endParaRPr lang="pl-PL" altLang="en-US" sz="3200" dirty="0"/>
          </a:p>
        </p:txBody>
      </p:sp>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908104" y="3748062"/>
            <a:ext cx="1839292" cy="1800000"/>
            <a:chOff x="7555434" y="-124702"/>
            <a:chExt cx="1839292" cy="1800000"/>
          </a:xfrm>
        </p:grpSpPr>
        <p:sp>
          <p:nvSpPr>
            <p:cNvPr id="20" name="Cross 19"/>
            <p:cNvSpPr/>
            <p:nvPr/>
          </p:nvSpPr>
          <p:spPr>
            <a:xfrm rot="2696149">
              <a:off x="7594132" y="-124702"/>
              <a:ext cx="1800000" cy="1800000"/>
            </a:xfrm>
            <a:prstGeom prst="plus">
              <a:avLst>
                <a:gd name="adj" fmla="val 41222"/>
              </a:avLst>
            </a:prstGeom>
            <a:solidFill>
              <a:srgbClr val="FF0000">
                <a:alpha val="67000"/>
              </a:srgbClr>
            </a:solidFill>
            <a:ln>
              <a:solidFill>
                <a:srgbClr val="C0000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ounded Rectangle 60">
              <a:extLst>
                <a:ext uri="{FF2B5EF4-FFF2-40B4-BE49-F238E27FC236}">
                  <a16:creationId xmlns:a16="http://schemas.microsoft.com/office/drawing/2014/main" id="{5F032C59-944D-41A3-943E-9B4EA37C5211}"/>
                </a:ext>
              </a:extLst>
            </p:cNvPr>
            <p:cNvSpPr/>
            <p:nvPr/>
          </p:nvSpPr>
          <p:spPr>
            <a:xfrm>
              <a:off x="7555434" y="311840"/>
              <a:ext cx="1839292" cy="91387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333639"/>
                  </a:solidFill>
                </a:rPr>
                <a:t>No Dedicated Login Nodes</a:t>
              </a:r>
            </a:p>
          </p:txBody>
        </p:sp>
      </p:grpSp>
      <p:grpSp>
        <p:nvGrpSpPr>
          <p:cNvPr id="28" name="Group 27"/>
          <p:cNvGrpSpPr/>
          <p:nvPr/>
        </p:nvGrpSpPr>
        <p:grpSpPr>
          <a:xfrm>
            <a:off x="778066" y="1484784"/>
            <a:ext cx="4740011" cy="4324888"/>
            <a:chOff x="418025" y="1888196"/>
            <a:chExt cx="4740011" cy="4324888"/>
          </a:xfrm>
        </p:grpSpPr>
        <p:grpSp>
          <p:nvGrpSpPr>
            <p:cNvPr id="16" name="Group 15"/>
            <p:cNvGrpSpPr/>
            <p:nvPr/>
          </p:nvGrpSpPr>
          <p:grpSpPr>
            <a:xfrm>
              <a:off x="418025" y="1888196"/>
              <a:ext cx="4733953" cy="3701044"/>
              <a:chOff x="476914" y="1443092"/>
              <a:chExt cx="4733953" cy="3701044"/>
            </a:xfrm>
          </p:grpSpPr>
          <p:sp>
            <p:nvSpPr>
              <p:cNvPr id="61" name="Rounded Rectangle 60"/>
              <p:cNvSpPr/>
              <p:nvPr/>
            </p:nvSpPr>
            <p:spPr>
              <a:xfrm>
                <a:off x="479376" y="1935050"/>
                <a:ext cx="4731491" cy="3209086"/>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12BA0A7F-6D16-43C6-B6AB-D8E148BD9DB2}"/>
                  </a:ext>
                </a:extLst>
              </p:cNvPr>
              <p:cNvSpPr txBox="1"/>
              <p:nvPr/>
            </p:nvSpPr>
            <p:spPr>
              <a:xfrm>
                <a:off x="476914" y="1443092"/>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15" name="Group 14"/>
              <p:cNvGrpSpPr/>
              <p:nvPr/>
            </p:nvGrpSpPr>
            <p:grpSpPr>
              <a:xfrm>
                <a:off x="725910" y="2205528"/>
                <a:ext cx="4239238" cy="2785657"/>
                <a:chOff x="725910" y="2205528"/>
                <a:chExt cx="4239238" cy="2785657"/>
              </a:xfrm>
            </p:grpSpPr>
            <p:grpSp>
              <p:nvGrpSpPr>
                <p:cNvPr id="7" name="Group 6">
                  <a:extLst>
                    <a:ext uri="{FF2B5EF4-FFF2-40B4-BE49-F238E27FC236}">
                      <a16:creationId xmlns:a16="http://schemas.microsoft.com/office/drawing/2014/main" id="{83CA99C2-8AF6-41D5-B951-9680D14F690F}"/>
                    </a:ext>
                  </a:extLst>
                </p:cNvPr>
                <p:cNvGrpSpPr/>
                <p:nvPr/>
              </p:nvGrpSpPr>
              <p:grpSpPr>
                <a:xfrm>
                  <a:off x="2847789" y="2205528"/>
                  <a:ext cx="2102082" cy="1237372"/>
                  <a:chOff x="4335173" y="1731635"/>
                  <a:chExt cx="2102082" cy="1237372"/>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725910" y="2205528"/>
                  <a:ext cx="2102082" cy="1237372"/>
                  <a:chOff x="4335173" y="1731635"/>
                  <a:chExt cx="2102082"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364" name="Picture 363">
                    <a:extLst>
                      <a:ext uri="{FF2B5EF4-FFF2-40B4-BE49-F238E27FC236}">
                        <a16:creationId xmlns:a16="http://schemas.microsoft.com/office/drawing/2014/main" id="{640A0266-C112-48B5-9111-E975B28B15C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365" name="Picture 364">
                    <a:extLst>
                      <a:ext uri="{FF2B5EF4-FFF2-40B4-BE49-F238E27FC236}">
                        <a16:creationId xmlns:a16="http://schemas.microsoft.com/office/drawing/2014/main" id="{764D91B9-9366-4477-9A57-46A78DA6176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458" name="Picture 457">
                  <a:extLst>
                    <a:ext uri="{FF2B5EF4-FFF2-40B4-BE49-F238E27FC236}">
                      <a16:creationId xmlns:a16="http://schemas.microsoft.com/office/drawing/2014/main" id="{D8420CA7-DB71-4735-8B1F-4AD8A0FBFC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3082919" y="4690590"/>
                  <a:ext cx="200239" cy="300593"/>
                </a:xfrm>
                <a:prstGeom prst="rect">
                  <a:avLst/>
                </a:prstGeom>
              </p:spPr>
            </p:pic>
            <p:pic>
              <p:nvPicPr>
                <p:cNvPr id="459" name="Picture 458">
                  <a:extLst>
                    <a:ext uri="{FF2B5EF4-FFF2-40B4-BE49-F238E27FC236}">
                      <a16:creationId xmlns:a16="http://schemas.microsoft.com/office/drawing/2014/main" id="{1DFAB496-676B-49DD-9CFE-016083BAEA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63617" y="4690592"/>
                  <a:ext cx="200239" cy="300593"/>
                </a:xfrm>
                <a:prstGeom prst="rect">
                  <a:avLst/>
                </a:prstGeom>
              </p:spPr>
            </p:pic>
            <p:pic>
              <p:nvPicPr>
                <p:cNvPr id="460" name="Picture 459">
                  <a:extLst>
                    <a:ext uri="{FF2B5EF4-FFF2-40B4-BE49-F238E27FC236}">
                      <a16:creationId xmlns:a16="http://schemas.microsoft.com/office/drawing/2014/main" id="{F074FCA7-BFC5-4D3F-852F-DD2072CD0EF1}"/>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46480" y="4690592"/>
                  <a:ext cx="200239" cy="300593"/>
                </a:xfrm>
                <a:prstGeom prst="rect">
                  <a:avLst/>
                </a:prstGeom>
              </p:spPr>
            </p:pic>
            <p:pic>
              <p:nvPicPr>
                <p:cNvPr id="461" name="Picture 460">
                  <a:extLst>
                    <a:ext uri="{FF2B5EF4-FFF2-40B4-BE49-F238E27FC236}">
                      <a16:creationId xmlns:a16="http://schemas.microsoft.com/office/drawing/2014/main" id="{47A17968-5CC6-4A21-B203-F749249FD45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435648" y="4690591"/>
                  <a:ext cx="200239" cy="300593"/>
                </a:xfrm>
                <a:prstGeom prst="rect">
                  <a:avLst/>
                </a:prstGeom>
              </p:spPr>
            </p:pic>
            <p:grpSp>
              <p:nvGrpSpPr>
                <p:cNvPr id="463" name="Group 462">
                  <a:extLst>
                    <a:ext uri="{FF2B5EF4-FFF2-40B4-BE49-F238E27FC236}">
                      <a16:creationId xmlns:a16="http://schemas.microsoft.com/office/drawing/2014/main" id="{B0D69E1A-63F9-44C5-B4CE-AE5FF9C351A9}"/>
                    </a:ext>
                  </a:extLst>
                </p:cNvPr>
                <p:cNvGrpSpPr/>
                <p:nvPr/>
              </p:nvGrpSpPr>
              <p:grpSpPr>
                <a:xfrm>
                  <a:off x="744638" y="3453220"/>
                  <a:ext cx="2102082" cy="1237372"/>
                  <a:chOff x="4335173" y="1731635"/>
                  <a:chExt cx="2102082" cy="1237372"/>
                </a:xfrm>
              </p:grpSpPr>
              <p:pic>
                <p:nvPicPr>
                  <p:cNvPr id="470" name="Picture 469">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471" name="Picture 470">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472" name="Picture 471">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473" name="Picture 47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474" name="Picture 47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475" name="Picture 47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476" name="Picture 47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477" name="Picture 47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478" name="Picture 47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479" name="Picture 478">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480" name="Picture 479">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481" name="Picture 480">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482" name="Picture 481">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483" name="Picture 482">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484" name="Picture 483">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485" name="Picture 484">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486" name="Picture 485">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487" name="Picture 486">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488" name="Picture 487">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489" name="Picture 488">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490" name="Picture 489">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491" name="Picture 490">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492" name="Picture 491">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493" name="Picture 492">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494" name="Picture 493">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495" name="Picture 494">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496" name="Picture 495">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497" name="Picture 496">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498" name="Picture 497">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499" name="Picture 498">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500" name="Picture 499">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501" name="Picture 500">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502" name="Picture 501">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503" name="Picture 502">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504" name="Picture 503">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505" name="Picture 504">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506" name="Picture 505">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507" name="Picture 506">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508" name="Picture 507">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509" name="Picture 508">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grpSp>
              <p:nvGrpSpPr>
                <p:cNvPr id="187" name="Group 186">
                  <a:extLst>
                    <a:ext uri="{FF2B5EF4-FFF2-40B4-BE49-F238E27FC236}">
                      <a16:creationId xmlns:a16="http://schemas.microsoft.com/office/drawing/2014/main" id="{B0D69E1A-63F9-44C5-B4CE-AE5FF9C351A9}"/>
                    </a:ext>
                  </a:extLst>
                </p:cNvPr>
                <p:cNvGrpSpPr/>
                <p:nvPr/>
              </p:nvGrpSpPr>
              <p:grpSpPr>
                <a:xfrm>
                  <a:off x="2863066" y="3453220"/>
                  <a:ext cx="2102082" cy="1237372"/>
                  <a:chOff x="4335173" y="1731635"/>
                  <a:chExt cx="2102082" cy="1237372"/>
                </a:xfrm>
              </p:grpSpPr>
              <p:pic>
                <p:nvPicPr>
                  <p:cNvPr id="188" name="Picture 187">
                    <a:extLst>
                      <a:ext uri="{FF2B5EF4-FFF2-40B4-BE49-F238E27FC236}">
                        <a16:creationId xmlns:a16="http://schemas.microsoft.com/office/drawing/2014/main" id="{5229A65F-E326-4A2E-B267-72EB8638031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189" name="Picture 188">
                    <a:extLst>
                      <a:ext uri="{FF2B5EF4-FFF2-40B4-BE49-F238E27FC236}">
                        <a16:creationId xmlns:a16="http://schemas.microsoft.com/office/drawing/2014/main" id="{EF21D434-21CC-4D2E-9BDA-B33C58CCBBD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190" name="Picture 189">
                    <a:extLst>
                      <a:ext uri="{FF2B5EF4-FFF2-40B4-BE49-F238E27FC236}">
                        <a16:creationId xmlns:a16="http://schemas.microsoft.com/office/drawing/2014/main" id="{31F311D4-D57A-4448-B317-42C3545B7C1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193" name="Picture 192">
                    <a:extLst>
                      <a:ext uri="{FF2B5EF4-FFF2-40B4-BE49-F238E27FC236}">
                        <a16:creationId xmlns:a16="http://schemas.microsoft.com/office/drawing/2014/main" id="{63445CB4-CC82-424F-BA1E-9C13873CBF0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194" name="Picture 193">
                    <a:extLst>
                      <a:ext uri="{FF2B5EF4-FFF2-40B4-BE49-F238E27FC236}">
                        <a16:creationId xmlns:a16="http://schemas.microsoft.com/office/drawing/2014/main" id="{5243D29F-6025-42D5-8BFD-A35DD66DA0C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195" name="Picture 194">
                    <a:extLst>
                      <a:ext uri="{FF2B5EF4-FFF2-40B4-BE49-F238E27FC236}">
                        <a16:creationId xmlns:a16="http://schemas.microsoft.com/office/drawing/2014/main" id="{909CFED7-76F7-4A66-AB3F-8E66633FFAC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196" name="Picture 195">
                    <a:extLst>
                      <a:ext uri="{FF2B5EF4-FFF2-40B4-BE49-F238E27FC236}">
                        <a16:creationId xmlns:a16="http://schemas.microsoft.com/office/drawing/2014/main" id="{E261B35C-3308-4851-A1A7-52A493D25F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197" name="Picture 196">
                    <a:extLst>
                      <a:ext uri="{FF2B5EF4-FFF2-40B4-BE49-F238E27FC236}">
                        <a16:creationId xmlns:a16="http://schemas.microsoft.com/office/drawing/2014/main" id="{7FF9D45F-77D1-46B1-9BF2-150D4196FE4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198" name="Picture 197">
                    <a:extLst>
                      <a:ext uri="{FF2B5EF4-FFF2-40B4-BE49-F238E27FC236}">
                        <a16:creationId xmlns:a16="http://schemas.microsoft.com/office/drawing/2014/main" id="{9254C852-8A2A-4984-9709-7A00BEC87E5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217" name="Picture 216">
                    <a:extLst>
                      <a:ext uri="{FF2B5EF4-FFF2-40B4-BE49-F238E27FC236}">
                        <a16:creationId xmlns:a16="http://schemas.microsoft.com/office/drawing/2014/main" id="{289BEFFE-BF70-4727-98EF-5C9391B7E0C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218" name="Picture 217">
                    <a:extLst>
                      <a:ext uri="{FF2B5EF4-FFF2-40B4-BE49-F238E27FC236}">
                        <a16:creationId xmlns:a16="http://schemas.microsoft.com/office/drawing/2014/main" id="{6C1B09E5-546E-4A2F-964D-04CECD37BC1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219" name="Picture 218">
                    <a:extLst>
                      <a:ext uri="{FF2B5EF4-FFF2-40B4-BE49-F238E27FC236}">
                        <a16:creationId xmlns:a16="http://schemas.microsoft.com/office/drawing/2014/main" id="{D72FB006-A420-47B7-B173-299AA107C2B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220" name="Picture 219">
                    <a:extLst>
                      <a:ext uri="{FF2B5EF4-FFF2-40B4-BE49-F238E27FC236}">
                        <a16:creationId xmlns:a16="http://schemas.microsoft.com/office/drawing/2014/main" id="{F340A7D1-5D9C-4528-901B-68FDA515D51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221" name="Picture 220">
                    <a:extLst>
                      <a:ext uri="{FF2B5EF4-FFF2-40B4-BE49-F238E27FC236}">
                        <a16:creationId xmlns:a16="http://schemas.microsoft.com/office/drawing/2014/main" id="{441CC6D9-0B5C-42F4-AE98-A2EF4C5785A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222" name="Picture 221">
                    <a:extLst>
                      <a:ext uri="{FF2B5EF4-FFF2-40B4-BE49-F238E27FC236}">
                        <a16:creationId xmlns:a16="http://schemas.microsoft.com/office/drawing/2014/main" id="{9CFEC2C0-D6C3-4A77-A36E-0BF454C271E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223" name="Picture 222">
                    <a:extLst>
                      <a:ext uri="{FF2B5EF4-FFF2-40B4-BE49-F238E27FC236}">
                        <a16:creationId xmlns:a16="http://schemas.microsoft.com/office/drawing/2014/main" id="{977EE538-934B-4CE4-B2AF-DB22E73C709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224" name="Picture 223">
                    <a:extLst>
                      <a:ext uri="{FF2B5EF4-FFF2-40B4-BE49-F238E27FC236}">
                        <a16:creationId xmlns:a16="http://schemas.microsoft.com/office/drawing/2014/main" id="{726E4C4C-94DD-4131-B0CE-C803AB4DD39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225" name="Picture 224">
                    <a:extLst>
                      <a:ext uri="{FF2B5EF4-FFF2-40B4-BE49-F238E27FC236}">
                        <a16:creationId xmlns:a16="http://schemas.microsoft.com/office/drawing/2014/main" id="{5626EB49-D110-4F29-ACA2-0ACFF5BDB70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226" name="Picture 225">
                    <a:extLst>
                      <a:ext uri="{FF2B5EF4-FFF2-40B4-BE49-F238E27FC236}">
                        <a16:creationId xmlns:a16="http://schemas.microsoft.com/office/drawing/2014/main" id="{BF03DC5F-B650-436E-AE7F-72B10FE1B8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227" name="Picture 226">
                    <a:extLst>
                      <a:ext uri="{FF2B5EF4-FFF2-40B4-BE49-F238E27FC236}">
                        <a16:creationId xmlns:a16="http://schemas.microsoft.com/office/drawing/2014/main" id="{4AE3E8D0-BF90-4DD2-90ED-05ACFEC1045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228" name="Picture 227">
                    <a:extLst>
                      <a:ext uri="{FF2B5EF4-FFF2-40B4-BE49-F238E27FC236}">
                        <a16:creationId xmlns:a16="http://schemas.microsoft.com/office/drawing/2014/main" id="{9C846869-88B8-46CC-B970-D4F56D98AA1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234" name="Picture 233">
                    <a:extLst>
                      <a:ext uri="{FF2B5EF4-FFF2-40B4-BE49-F238E27FC236}">
                        <a16:creationId xmlns:a16="http://schemas.microsoft.com/office/drawing/2014/main" id="{BDBA17B6-C0ED-47E6-A6C7-571E2417B4A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235" name="Picture 234">
                    <a:extLst>
                      <a:ext uri="{FF2B5EF4-FFF2-40B4-BE49-F238E27FC236}">
                        <a16:creationId xmlns:a16="http://schemas.microsoft.com/office/drawing/2014/main" id="{6AD5DB67-FC1E-46B8-A469-41FC5AB746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236" name="Picture 235">
                    <a:extLst>
                      <a:ext uri="{FF2B5EF4-FFF2-40B4-BE49-F238E27FC236}">
                        <a16:creationId xmlns:a16="http://schemas.microsoft.com/office/drawing/2014/main" id="{C2447166-A2CE-4C82-B931-164C211C5B2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237" name="Picture 236">
                    <a:extLst>
                      <a:ext uri="{FF2B5EF4-FFF2-40B4-BE49-F238E27FC236}">
                        <a16:creationId xmlns:a16="http://schemas.microsoft.com/office/drawing/2014/main" id="{5947FF25-92E5-462B-830E-B2F523959AF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238" name="Picture 237">
                    <a:extLst>
                      <a:ext uri="{FF2B5EF4-FFF2-40B4-BE49-F238E27FC236}">
                        <a16:creationId xmlns:a16="http://schemas.microsoft.com/office/drawing/2014/main" id="{932A2310-8AB7-49BF-AF1E-88DC6C8452B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239" name="Picture 238">
                    <a:extLst>
                      <a:ext uri="{FF2B5EF4-FFF2-40B4-BE49-F238E27FC236}">
                        <a16:creationId xmlns:a16="http://schemas.microsoft.com/office/drawing/2014/main" id="{399E2E63-411D-4828-A7DD-6CC6166CBA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240" name="Picture 239">
                    <a:extLst>
                      <a:ext uri="{FF2B5EF4-FFF2-40B4-BE49-F238E27FC236}">
                        <a16:creationId xmlns:a16="http://schemas.microsoft.com/office/drawing/2014/main" id="{3D337AFE-83C9-4473-A61A-714B3C2F6D4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241" name="Picture 240">
                    <a:extLst>
                      <a:ext uri="{FF2B5EF4-FFF2-40B4-BE49-F238E27FC236}">
                        <a16:creationId xmlns:a16="http://schemas.microsoft.com/office/drawing/2014/main" id="{B30B8FC5-2AAA-42F7-969C-25CD840730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242" name="Picture 241">
                    <a:extLst>
                      <a:ext uri="{FF2B5EF4-FFF2-40B4-BE49-F238E27FC236}">
                        <a16:creationId xmlns:a16="http://schemas.microsoft.com/office/drawing/2014/main" id="{0FC78D3A-224A-486D-AE76-F766A76C486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243" name="Picture 242">
                    <a:extLst>
                      <a:ext uri="{FF2B5EF4-FFF2-40B4-BE49-F238E27FC236}">
                        <a16:creationId xmlns:a16="http://schemas.microsoft.com/office/drawing/2014/main" id="{500C365D-35C4-48F4-9613-0E4AC7BA58E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244" name="Picture 243">
                    <a:extLst>
                      <a:ext uri="{FF2B5EF4-FFF2-40B4-BE49-F238E27FC236}">
                        <a16:creationId xmlns:a16="http://schemas.microsoft.com/office/drawing/2014/main" id="{55860EA5-1996-402A-B235-2AB6CB74750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245" name="Picture 244">
                    <a:extLst>
                      <a:ext uri="{FF2B5EF4-FFF2-40B4-BE49-F238E27FC236}">
                        <a16:creationId xmlns:a16="http://schemas.microsoft.com/office/drawing/2014/main" id="{2436376E-F0D7-4814-815C-5A50948CC9A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246" name="Picture 245">
                    <a:extLst>
                      <a:ext uri="{FF2B5EF4-FFF2-40B4-BE49-F238E27FC236}">
                        <a16:creationId xmlns:a16="http://schemas.microsoft.com/office/drawing/2014/main" id="{066AB764-5876-42AE-8ADF-7ADD5926C0A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247" name="Picture 246">
                    <a:extLst>
                      <a:ext uri="{FF2B5EF4-FFF2-40B4-BE49-F238E27FC236}">
                        <a16:creationId xmlns:a16="http://schemas.microsoft.com/office/drawing/2014/main" id="{C861CD5F-3DB9-4E03-93D3-7C0449DF780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248" name="Picture 247">
                    <a:extLst>
                      <a:ext uri="{FF2B5EF4-FFF2-40B4-BE49-F238E27FC236}">
                        <a16:creationId xmlns:a16="http://schemas.microsoft.com/office/drawing/2014/main" id="{A8FB0256-8C5A-478B-8840-947E76AFC1D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249" name="Picture 248">
                    <a:extLst>
                      <a:ext uri="{FF2B5EF4-FFF2-40B4-BE49-F238E27FC236}">
                        <a16:creationId xmlns:a16="http://schemas.microsoft.com/office/drawing/2014/main" id="{AE7E5DA6-5B1E-4A76-B7CB-89A947598B0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250" name="Picture 249">
                    <a:extLst>
                      <a:ext uri="{FF2B5EF4-FFF2-40B4-BE49-F238E27FC236}">
                        <a16:creationId xmlns:a16="http://schemas.microsoft.com/office/drawing/2014/main" id="{E6AC22B3-3842-4F14-BB71-03FE95E2129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pic>
                <p:nvPicPr>
                  <p:cNvPr id="251" name="Picture 250">
                    <a:extLst>
                      <a:ext uri="{FF2B5EF4-FFF2-40B4-BE49-F238E27FC236}">
                        <a16:creationId xmlns:a16="http://schemas.microsoft.com/office/drawing/2014/main" id="{7720D1ED-A6C8-4F67-91E1-64A1B18C66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6183" y="2668414"/>
                    <a:ext cx="200239" cy="300593"/>
                  </a:xfrm>
                  <a:prstGeom prst="rect">
                    <a:avLst/>
                  </a:prstGeom>
                </p:spPr>
              </p:pic>
              <p:pic>
                <p:nvPicPr>
                  <p:cNvPr id="252" name="Picture 251">
                    <a:extLst>
                      <a:ext uri="{FF2B5EF4-FFF2-40B4-BE49-F238E27FC236}">
                        <a16:creationId xmlns:a16="http://schemas.microsoft.com/office/drawing/2014/main" id="{B4CB306B-2AAF-45FC-8354-49A0E20DF09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7016" y="2668414"/>
                    <a:ext cx="200239" cy="300593"/>
                  </a:xfrm>
                  <a:prstGeom prst="rect">
                    <a:avLst/>
                  </a:prstGeom>
                </p:spPr>
              </p:pic>
            </p:grpSp>
            <p:pic>
              <p:nvPicPr>
                <p:cNvPr id="253" name="Picture 252">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43064" y="4690589"/>
                  <a:ext cx="200239" cy="300593"/>
                </a:xfrm>
                <a:prstGeom prst="rect">
                  <a:avLst/>
                </a:prstGeom>
              </p:spPr>
            </p:pic>
            <p:pic>
              <p:nvPicPr>
                <p:cNvPr id="254" name="Picture 253">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53897" y="4690589"/>
                  <a:ext cx="200239" cy="300593"/>
                </a:xfrm>
                <a:prstGeom prst="rect">
                  <a:avLst/>
                </a:prstGeom>
              </p:spPr>
            </p:pic>
            <p:pic>
              <p:nvPicPr>
                <p:cNvPr id="255" name="Picture 254">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64730" y="4690589"/>
                  <a:ext cx="200239" cy="300593"/>
                </a:xfrm>
                <a:prstGeom prst="rect">
                  <a:avLst/>
                </a:prstGeom>
              </p:spPr>
            </p:pic>
            <p:pic>
              <p:nvPicPr>
                <p:cNvPr id="256" name="Picture 255">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75563" y="4690589"/>
                  <a:ext cx="200239" cy="300593"/>
                </a:xfrm>
                <a:prstGeom prst="rect">
                  <a:avLst/>
                </a:prstGeom>
              </p:spPr>
            </p:pic>
            <p:pic>
              <p:nvPicPr>
                <p:cNvPr id="257" name="Picture 256">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86396" y="4690589"/>
                  <a:ext cx="200239" cy="300593"/>
                </a:xfrm>
                <a:prstGeom prst="rect">
                  <a:avLst/>
                </a:prstGeom>
              </p:spPr>
            </p:pic>
            <p:pic>
              <p:nvPicPr>
                <p:cNvPr id="258" name="Picture 257">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98184" y="4690589"/>
                  <a:ext cx="200239" cy="300593"/>
                </a:xfrm>
                <a:prstGeom prst="rect">
                  <a:avLst/>
                </a:prstGeom>
              </p:spPr>
            </p:pic>
            <p:pic>
              <p:nvPicPr>
                <p:cNvPr id="259" name="Picture 258">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009017" y="4690589"/>
                  <a:ext cx="200239" cy="300593"/>
                </a:xfrm>
                <a:prstGeom prst="rect">
                  <a:avLst/>
                </a:prstGeom>
              </p:spPr>
            </p:pic>
            <p:pic>
              <p:nvPicPr>
                <p:cNvPr id="260" name="Picture 259">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219850" y="4690589"/>
                  <a:ext cx="200239" cy="300593"/>
                </a:xfrm>
                <a:prstGeom prst="rect">
                  <a:avLst/>
                </a:prstGeom>
              </p:spPr>
            </p:pic>
          </p:grpSp>
        </p:grpSp>
        <p:sp>
          <p:nvSpPr>
            <p:cNvPr id="305" name="TextBox 304"/>
            <p:cNvSpPr txBox="1"/>
            <p:nvPr/>
          </p:nvSpPr>
          <p:spPr>
            <a:xfrm>
              <a:off x="426545" y="5689864"/>
              <a:ext cx="4731491" cy="523220"/>
            </a:xfrm>
            <a:prstGeom prst="rect">
              <a:avLst/>
            </a:prstGeom>
            <a:noFill/>
          </p:spPr>
          <p:txBody>
            <a:bodyPr wrap="square" rtlCol="0">
              <a:spAutoFit/>
            </a:bodyPr>
            <a:lstStyle/>
            <a:p>
              <a:r>
                <a:rPr lang="nl-BE" sz="1400" dirty="0"/>
                <a:t>172x </a:t>
              </a:r>
              <a:r>
                <a:rPr lang="nl-BE" sz="1400" dirty="0" err="1"/>
                <a:t>IceLake</a:t>
              </a:r>
              <a:r>
                <a:rPr lang="nl-BE" sz="1400" dirty="0"/>
                <a:t> 72c 256 GB</a:t>
              </a:r>
              <a:br>
                <a:rPr lang="nl-BE" sz="1400" dirty="0"/>
              </a:br>
              <a:endParaRPr lang="nl-BE" sz="1400" dirty="0"/>
            </a:p>
          </p:txBody>
        </p:sp>
      </p:gr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5x </a:t>
              </a:r>
              <a:r>
                <a:rPr lang="nl-BE" sz="1400" dirty="0" err="1"/>
                <a:t>IceLake</a:t>
              </a:r>
              <a:r>
                <a:rPr lang="nl-BE" sz="1400" dirty="0"/>
                <a:t> 72c 2048 GB</a:t>
              </a:r>
              <a:br>
                <a:rPr lang="nl-BE" sz="1400" dirty="0"/>
              </a:br>
              <a:endParaRPr lang="nl-BE" sz="1400" dirty="0"/>
            </a:p>
          </p:txBody>
        </p:sp>
      </p:grpSp>
      <p:grpSp>
        <p:nvGrpSpPr>
          <p:cNvPr id="22" name="Group 21"/>
          <p:cNvGrpSpPr/>
          <p:nvPr/>
        </p:nvGrpSpPr>
        <p:grpSpPr>
          <a:xfrm>
            <a:off x="5778368" y="3509744"/>
            <a:ext cx="2082621" cy="2515372"/>
            <a:chOff x="8066143" y="1937625"/>
            <a:chExt cx="2082621" cy="2515372"/>
          </a:xfrm>
        </p:grpSpPr>
        <p:grpSp>
          <p:nvGrpSpPr>
            <p:cNvPr id="19" name="Group 18"/>
            <p:cNvGrpSpPr/>
            <p:nvPr/>
          </p:nvGrpSpPr>
          <p:grpSpPr>
            <a:xfrm>
              <a:off x="8066143" y="1937625"/>
              <a:ext cx="2082621" cy="1676084"/>
              <a:chOff x="9407721" y="1690379"/>
              <a:chExt cx="2082621" cy="1676084"/>
            </a:xfrm>
          </p:grpSpPr>
          <p:sp>
            <p:nvSpPr>
              <p:cNvPr id="440" name="TextBox 439">
                <a:extLst>
                  <a:ext uri="{FF2B5EF4-FFF2-40B4-BE49-F238E27FC236}">
                    <a16:creationId xmlns:a16="http://schemas.microsoft.com/office/drawing/2014/main" id="{59763B83-E149-43E1-A2C2-B036D9181447}"/>
                  </a:ext>
                </a:extLst>
              </p:cNvPr>
              <p:cNvSpPr txBox="1"/>
              <p:nvPr/>
            </p:nvSpPr>
            <p:spPr>
              <a:xfrm>
                <a:off x="9407721" y="1690379"/>
                <a:ext cx="2082621" cy="369332"/>
              </a:xfrm>
              <a:prstGeom prst="rect">
                <a:avLst/>
              </a:prstGeom>
              <a:noFill/>
            </p:spPr>
            <p:txBody>
              <a:bodyPr wrap="none" rtlCol="0">
                <a:spAutoFit/>
              </a:bodyPr>
              <a:lstStyle/>
              <a:p>
                <a:r>
                  <a:rPr lang="nl-BE" b="1" dirty="0"/>
                  <a:t>Interactive </a:t>
                </a:r>
                <a:r>
                  <a:rPr lang="nl-BE" b="1" dirty="0" err="1"/>
                  <a:t>nodes</a:t>
                </a:r>
                <a:endParaRPr lang="nl-BE" b="1" dirty="0"/>
              </a:p>
            </p:txBody>
          </p:sp>
          <p:sp>
            <p:nvSpPr>
              <p:cNvPr id="439" name="Rounded Rectangle 167">
                <a:extLst>
                  <a:ext uri="{FF2B5EF4-FFF2-40B4-BE49-F238E27FC236}">
                    <a16:creationId xmlns:a16="http://schemas.microsoft.com/office/drawing/2014/main" id="{C12B8191-CD10-4B87-97C2-6BE7FA024EA5}"/>
                  </a:ext>
                </a:extLst>
              </p:cNvPr>
              <p:cNvSpPr/>
              <p:nvPr/>
            </p:nvSpPr>
            <p:spPr>
              <a:xfrm>
                <a:off x="9479846" y="2184430"/>
                <a:ext cx="2010496" cy="11820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23476" y="2339184"/>
                <a:ext cx="416838" cy="407813"/>
                <a:chOff x="10722190" y="2352094"/>
                <a:chExt cx="416838" cy="407813"/>
              </a:xfrm>
            </p:grpSpPr>
            <p:pic>
              <p:nvPicPr>
                <p:cNvPr id="512" name="Picture 51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22190" y="2352094"/>
                  <a:ext cx="271663" cy="407813"/>
                </a:xfrm>
                <a:prstGeom prst="rect">
                  <a:avLst/>
                </a:prstGeom>
              </p:spPr>
            </p:pic>
            <p:pic>
              <p:nvPicPr>
                <p:cNvPr id="23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13789" y="2380069"/>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10288511" y="2340875"/>
                <a:ext cx="416838" cy="407813"/>
                <a:chOff x="9846429" y="3113442"/>
                <a:chExt cx="416838" cy="407813"/>
              </a:xfrm>
            </p:grpSpPr>
            <p:pic>
              <p:nvPicPr>
                <p:cNvPr id="293" name="Picture 292">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294"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p:cNvGrpSpPr/>
              <p:nvPr/>
            </p:nvGrpSpPr>
            <p:grpSpPr>
              <a:xfrm>
                <a:off x="10036663" y="2833330"/>
                <a:ext cx="416838" cy="407813"/>
                <a:chOff x="10036664" y="3224907"/>
                <a:chExt cx="416838" cy="407813"/>
              </a:xfrm>
            </p:grpSpPr>
            <p:pic>
              <p:nvPicPr>
                <p:cNvPr id="296" name="Picture 295">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297"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10478746" y="2834846"/>
                <a:ext cx="416838" cy="407813"/>
                <a:chOff x="10036664" y="3224907"/>
                <a:chExt cx="416838" cy="407813"/>
              </a:xfrm>
            </p:grpSpPr>
            <p:pic>
              <p:nvPicPr>
                <p:cNvPr id="299" name="Picture 298">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036664" y="3224907"/>
                  <a:ext cx="271663" cy="407813"/>
                </a:xfrm>
                <a:prstGeom prst="rect">
                  <a:avLst/>
                </a:prstGeom>
              </p:spPr>
            </p:pic>
            <p:pic>
              <p:nvPicPr>
                <p:cNvPr id="300"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63" y="3252882"/>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9846428" y="2339184"/>
                <a:ext cx="416838" cy="407813"/>
                <a:chOff x="9846429" y="3113442"/>
                <a:chExt cx="416838" cy="407813"/>
              </a:xfrm>
            </p:grpSpPr>
            <p:pic>
              <p:nvPicPr>
                <p:cNvPr id="302" name="Picture 301">
                  <a:extLst>
                    <a:ext uri="{FF2B5EF4-FFF2-40B4-BE49-F238E27FC236}">
                      <a16:creationId xmlns:a16="http://schemas.microsoft.com/office/drawing/2014/main" id="{9068D59C-37DA-4B9F-9C06-D1E47E8681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846429" y="3113442"/>
                  <a:ext cx="271663" cy="407813"/>
                </a:xfrm>
                <a:prstGeom prst="rect">
                  <a:avLst/>
                </a:prstGeom>
              </p:spPr>
            </p:pic>
            <p:pic>
              <p:nvPicPr>
                <p:cNvPr id="303" name="Picture 2" descr="iOS icon">
                  <a:extLst>
                    <a:ext uri="{FF2B5EF4-FFF2-40B4-BE49-F238E27FC236}">
                      <a16:creationId xmlns:a16="http://schemas.microsoft.com/office/drawing/2014/main" id="{CB1596A8-1B05-4C1C-8933-44C16782886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8028" y="3141417"/>
                  <a:ext cx="125239" cy="1252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07" name="TextBox 306"/>
            <p:cNvSpPr txBox="1"/>
            <p:nvPr/>
          </p:nvSpPr>
          <p:spPr>
            <a:xfrm>
              <a:off x="8066143" y="3714333"/>
              <a:ext cx="2082621" cy="738664"/>
            </a:xfrm>
            <a:prstGeom prst="rect">
              <a:avLst/>
            </a:prstGeom>
            <a:noFill/>
          </p:spPr>
          <p:txBody>
            <a:bodyPr wrap="square" rtlCol="0">
              <a:spAutoFit/>
            </a:bodyPr>
            <a:lstStyle/>
            <a:p>
              <a:r>
                <a:rPr lang="nl-BE" sz="1400" dirty="0"/>
                <a:t>4x </a:t>
              </a:r>
              <a:r>
                <a:rPr lang="nl-BE" sz="1400" dirty="0" err="1"/>
                <a:t>IceLake</a:t>
              </a:r>
              <a:r>
                <a:rPr lang="nl-BE" sz="1400" dirty="0"/>
                <a:t> 64c 512 GB</a:t>
              </a:r>
            </a:p>
            <a:p>
              <a:r>
                <a:rPr lang="nl-BE" sz="1400" dirty="0"/>
                <a:t>1 A100 80GB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t>
              </a:r>
              <a:r>
                <a:rPr lang="nl-BE" sz="1400" dirty="0" err="1"/>
                <a:t>IceLake</a:t>
              </a:r>
              <a:r>
                <a:rPr lang="nl-BE" sz="1400" dirty="0"/>
                <a:t> 72c 512 GB</a:t>
              </a:r>
            </a:p>
            <a:p>
              <a:r>
                <a:rPr lang="nl-BE" sz="1400" dirty="0"/>
                <a:t>4 A100 SXM4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endParaRPr lang="en-US" altLang="en-US" sz="3200" dirty="0"/>
          </a:p>
        </p:txBody>
      </p:sp>
    </p:spTree>
    <p:extLst>
      <p:ext uri="{BB962C8B-B14F-4D97-AF65-F5344CB8AC3E}">
        <p14:creationId xmlns:p14="http://schemas.microsoft.com/office/powerpoint/2010/main" val="1561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180</a:t>
            </a:fld>
            <a:endParaRPr lang="nl-BE" dirty="0"/>
          </a:p>
        </p:txBody>
      </p:sp>
      <p:sp>
        <p:nvSpPr>
          <p:cNvPr id="12291" name="Rectangle 3"/>
          <p:cNvSpPr>
            <a:spLocks noGrp="1" noChangeArrowheads="1"/>
          </p:cNvSpPr>
          <p:nvPr>
            <p:ph idx="1"/>
          </p:nvPr>
        </p:nvSpPr>
        <p:spPr>
          <a:xfrm>
            <a:off x="720000" y="1268759"/>
            <a:ext cx="7896280" cy="3077603"/>
          </a:xfrm>
          <a:ln w="25400">
            <a:solidFill>
              <a:schemeClr val="accent5"/>
            </a:solidFill>
          </a:ln>
        </p:spPr>
        <p:txBody>
          <a:bodyPr/>
          <a:lstStyle/>
          <a:p>
            <a:pPr marL="324000" indent="-324000">
              <a:buClr>
                <a:srgbClr val="DB6C30"/>
              </a:buClr>
              <a:buBlip>
                <a:blip r:embed="rId2"/>
              </a:buBlip>
            </a:pPr>
            <a:r>
              <a:rPr lang="en-US" b="1" dirty="0"/>
              <a:t>Cluster:</a:t>
            </a:r>
            <a:r>
              <a:rPr lang="en-US" dirty="0"/>
              <a:t> the local machine you are logged into (Genius or </a:t>
            </a:r>
            <a:r>
              <a:rPr lang="en-US" dirty="0" err="1"/>
              <a:t>wICE</a:t>
            </a:r>
            <a:r>
              <a:rPr lang="en-US" dirty="0"/>
              <a:t>)</a:t>
            </a:r>
          </a:p>
          <a:p>
            <a:pPr marL="324000" indent="-324000">
              <a:buClr>
                <a:srgbClr val="DB6C30"/>
              </a:buClr>
              <a:buBlip>
                <a:blip r:embed="rId2"/>
              </a:buBlip>
            </a:pPr>
            <a:r>
              <a:rPr lang="en-US" b="1" dirty="0"/>
              <a:t>Nodes:</a:t>
            </a:r>
            <a:r>
              <a:rPr lang="en-US" dirty="0"/>
              <a:t> 1</a:t>
            </a:r>
          </a:p>
          <a:p>
            <a:pPr marL="324000" indent="-324000">
              <a:buClr>
                <a:srgbClr val="DB6C30"/>
              </a:buClr>
              <a:buBlip>
                <a:blip r:embed="rId2"/>
              </a:buBlip>
            </a:pPr>
            <a:r>
              <a:rPr lang="en-US" b="1" dirty="0"/>
              <a:t>Cores: </a:t>
            </a:r>
            <a:r>
              <a:rPr lang="en-US" dirty="0"/>
              <a:t>1</a:t>
            </a:r>
          </a:p>
          <a:p>
            <a:pPr marL="324000" indent="-324000">
              <a:buClr>
                <a:srgbClr val="DB6C30"/>
              </a:buClr>
              <a:buBlip>
                <a:blip r:embed="rId2"/>
              </a:buBlip>
            </a:pPr>
            <a:r>
              <a:rPr lang="en-US" b="1" dirty="0"/>
              <a:t>RAM: </a:t>
            </a:r>
            <a:r>
              <a:rPr lang="en-US" dirty="0"/>
              <a:t>depends on which node(s) you use</a:t>
            </a:r>
          </a:p>
          <a:p>
            <a:pPr marL="324000" indent="-324000">
              <a:buClr>
                <a:srgbClr val="DB6C30"/>
              </a:buClr>
              <a:buBlip>
                <a:blip r:embed="rId2"/>
              </a:buBlip>
            </a:pPr>
            <a:r>
              <a:rPr lang="en-US" b="1" dirty="0"/>
              <a:t>Partition:</a:t>
            </a:r>
            <a:r>
              <a:rPr lang="en-US" dirty="0"/>
              <a:t> batch</a:t>
            </a:r>
          </a:p>
          <a:p>
            <a:pPr marL="324000" indent="-324000">
              <a:buClr>
                <a:srgbClr val="DB6C30"/>
              </a:buClr>
              <a:buBlip>
                <a:blip r:embed="rId2"/>
              </a:buBlip>
            </a:pPr>
            <a:r>
              <a:rPr lang="en-US" b="1" dirty="0" err="1"/>
              <a:t>Walltime</a:t>
            </a:r>
            <a:r>
              <a:rPr lang="en-US" b="1" dirty="0"/>
              <a:t>:</a:t>
            </a:r>
            <a:r>
              <a:rPr lang="en-US" dirty="0"/>
              <a:t> 1 hour</a:t>
            </a:r>
          </a:p>
          <a:p>
            <a:pPr marL="324000" indent="-324000">
              <a:buClr>
                <a:srgbClr val="DB6C30"/>
              </a:buClr>
              <a:buBlip>
                <a:blip r:embed="rId2"/>
              </a:buBlip>
            </a:pPr>
            <a:r>
              <a:rPr lang="en-US" b="1" dirty="0"/>
              <a:t>Storage:</a:t>
            </a:r>
            <a:r>
              <a:rPr lang="en-US" dirty="0"/>
              <a:t> no default</a:t>
            </a:r>
          </a:p>
          <a:p>
            <a:pPr marL="324000" indent="-324000">
              <a:buClr>
                <a:srgbClr val="DB6C30"/>
              </a:buClr>
              <a:buBlip>
                <a:blip r:embed="rId2"/>
              </a:buBlip>
            </a:pPr>
            <a:r>
              <a:rPr lang="en-US" b="1" dirty="0"/>
              <a:t>Credits:</a:t>
            </a:r>
            <a:r>
              <a:rPr lang="en-US" dirty="0"/>
              <a:t> no default</a:t>
            </a:r>
          </a:p>
          <a:p>
            <a:pPr marL="324000" indent="-324000">
              <a:buClr>
                <a:srgbClr val="DB6C30"/>
              </a:buClr>
              <a:buBlip>
                <a:blip r:embed="rId2"/>
              </a:buBlip>
            </a:pP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
        <p:nvSpPr>
          <p:cNvPr id="30"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Default Resources</a:t>
            </a:r>
            <a:endParaRPr lang="pl-PL" altLang="en-US" sz="3200" dirty="0"/>
          </a:p>
        </p:txBody>
      </p:sp>
    </p:spTree>
    <p:extLst>
      <p:ext uri="{BB962C8B-B14F-4D97-AF65-F5344CB8AC3E}">
        <p14:creationId xmlns:p14="http://schemas.microsoft.com/office/powerpoint/2010/main" val="982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27" name="Group 26"/>
          <p:cNvGrpSpPr/>
          <p:nvPr/>
        </p:nvGrpSpPr>
        <p:grpSpPr>
          <a:xfrm>
            <a:off x="3527516" y="380912"/>
            <a:ext cx="1764484" cy="400692"/>
            <a:chOff x="3527516" y="380912"/>
            <a:chExt cx="1764484" cy="400692"/>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3600000" y="781604"/>
              <a:ext cx="169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3527516" y="380912"/>
              <a:ext cx="1742311"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60000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60000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109315"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109315" y="5397045"/>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600000"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20000"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78821" y="268226"/>
            <a:ext cx="1300780" cy="1329617"/>
            <a:chOff x="5469341" y="498862"/>
            <a:chExt cx="1300780" cy="1329617"/>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469341" y="1459147"/>
              <a:ext cx="1300780" cy="369332"/>
            </a:xfrm>
            <a:prstGeom prst="rect">
              <a:avLst/>
            </a:prstGeom>
            <a:noFill/>
          </p:spPr>
          <p:txBody>
            <a:bodyPr wrap="square" rtlCol="0">
              <a:spAutoFit/>
            </a:bodyPr>
            <a:lstStyle/>
            <a:p>
              <a:r>
                <a:rPr lang="en-US" dirty="0"/>
                <a:t>One node</a:t>
              </a:r>
            </a:p>
          </p:txBody>
        </p:sp>
      </p:grpSp>
      <p:cxnSp>
        <p:nvCxnSpPr>
          <p:cNvPr id="84" name="Straight Arrow Connector 83">
            <a:extLst>
              <a:ext uri="{FF2B5EF4-FFF2-40B4-BE49-F238E27FC236}">
                <a16:creationId xmlns:a16="http://schemas.microsoft.com/office/drawing/2014/main" id="{4BF9B134-E40A-4C4C-8378-223B8C95C8FD}"/>
              </a:ext>
            </a:extLst>
          </p:cNvPr>
          <p:cNvCxnSpPr>
            <a:cxnSpLocks/>
          </p:cNvCxnSpPr>
          <p:nvPr/>
        </p:nvCxnSpPr>
        <p:spPr>
          <a:xfrm>
            <a:off x="360000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77E4CA-E169-4B84-B5BD-BF7126490820}"/>
              </a:ext>
            </a:extLst>
          </p:cNvPr>
          <p:cNvCxnSpPr>
            <a:cxnSpLocks/>
          </p:cNvCxnSpPr>
          <p:nvPr/>
        </p:nvCxnSpPr>
        <p:spPr>
          <a:xfrm>
            <a:off x="5442370" y="538980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209BBD1-F295-437C-845B-5F10DAAD04F5}"/>
              </a:ext>
            </a:extLst>
          </p:cNvPr>
          <p:cNvGrpSpPr/>
          <p:nvPr/>
        </p:nvGrpSpPr>
        <p:grpSpPr>
          <a:xfrm>
            <a:off x="4320000" y="4907073"/>
            <a:ext cx="1099962" cy="990260"/>
            <a:chOff x="8218632" y="4340091"/>
            <a:chExt cx="1099962" cy="990260"/>
          </a:xfrm>
        </p:grpSpPr>
        <p:pic>
          <p:nvPicPr>
            <p:cNvPr id="87" name="Picture 86">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8" name="Picture 87">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91" name="Picture 90">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92" name="Picture 91">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28" name="Group 27"/>
          <p:cNvGrpSpPr/>
          <p:nvPr/>
        </p:nvGrpSpPr>
        <p:grpSpPr>
          <a:xfrm>
            <a:off x="6122476" y="4241981"/>
            <a:ext cx="1862890" cy="1863453"/>
            <a:chOff x="6122476" y="4241981"/>
            <a:chExt cx="1862890" cy="1863453"/>
          </a:xfrm>
        </p:grpSpPr>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264000" y="5220000"/>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229211" y="4845434"/>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229211" y="5925434"/>
              <a:ext cx="14781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229211" y="5565434"/>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229211" y="538543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229211" y="5745434"/>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229211" y="5025434"/>
              <a:ext cx="109825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229211" y="6105434"/>
              <a:ext cx="1332620" cy="0"/>
            </a:xfrm>
            <a:prstGeom prst="straightConnector1">
              <a:avLst/>
            </a:prstGeom>
            <a:ln w="76200" cap="rnd">
              <a:roun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7A2072A-0259-4EA2-A19B-029B35C5349B}"/>
                </a:ext>
              </a:extLst>
            </p:cNvPr>
            <p:cNvCxnSpPr>
              <a:cxnSpLocks/>
            </p:cNvCxnSpPr>
            <p:nvPr/>
          </p:nvCxnSpPr>
          <p:spPr>
            <a:xfrm>
              <a:off x="6229210" y="4665434"/>
              <a:ext cx="151200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7A2072A-0259-4EA2-A19B-029B35C5349B}"/>
                </a:ext>
              </a:extLst>
            </p:cNvPr>
            <p:cNvCxnSpPr>
              <a:cxnSpLocks/>
            </p:cNvCxnSpPr>
            <p:nvPr/>
          </p:nvCxnSpPr>
          <p:spPr>
            <a:xfrm>
              <a:off x="6229211" y="4665434"/>
              <a:ext cx="0" cy="144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EFF9717-0236-4C42-A502-2505387C6988}"/>
                </a:ext>
              </a:extLst>
            </p:cNvPr>
            <p:cNvSpPr txBox="1"/>
            <p:nvPr/>
          </p:nvSpPr>
          <p:spPr>
            <a:xfrm>
              <a:off x="6122476" y="4241981"/>
              <a:ext cx="1862890" cy="369332"/>
            </a:xfrm>
            <a:prstGeom prst="rect">
              <a:avLst/>
            </a:prstGeom>
            <a:noFill/>
          </p:spPr>
          <p:txBody>
            <a:bodyPr wrap="square" rtlCol="0">
              <a:spAutoFit/>
            </a:bodyPr>
            <a:lstStyle/>
            <a:p>
              <a:r>
                <a:rPr lang="en-US" dirty="0"/>
                <a:t>Process Group</a:t>
              </a:r>
            </a:p>
          </p:txBody>
        </p:sp>
      </p:grpSp>
      <p:grpSp>
        <p:nvGrpSpPr>
          <p:cNvPr id="25" name="Group 24"/>
          <p:cNvGrpSpPr/>
          <p:nvPr/>
        </p:nvGrpSpPr>
        <p:grpSpPr>
          <a:xfrm>
            <a:off x="6106141" y="2068360"/>
            <a:ext cx="1934563" cy="1479444"/>
            <a:chOff x="6144178" y="2213509"/>
            <a:chExt cx="1934563" cy="1479444"/>
          </a:xfrm>
        </p:grpSpPr>
        <p:sp>
          <p:nvSpPr>
            <p:cNvPr id="59" name="TextBox 58">
              <a:extLst>
                <a:ext uri="{FF2B5EF4-FFF2-40B4-BE49-F238E27FC236}">
                  <a16:creationId xmlns:a16="http://schemas.microsoft.com/office/drawing/2014/main" id="{EA1EE363-8661-43BC-A3EA-FC1A48500FE3}"/>
                </a:ext>
              </a:extLst>
            </p:cNvPr>
            <p:cNvSpPr txBox="1"/>
            <p:nvPr/>
          </p:nvSpPr>
          <p:spPr>
            <a:xfrm>
              <a:off x="6144178" y="2213509"/>
              <a:ext cx="1934563" cy="369332"/>
            </a:xfrm>
            <a:prstGeom prst="rect">
              <a:avLst/>
            </a:prstGeom>
            <a:noFill/>
          </p:spPr>
          <p:txBody>
            <a:bodyPr wrap="square" rtlCol="0">
              <a:spAutoFit/>
            </a:bodyPr>
            <a:lstStyle/>
            <a:p>
              <a:r>
                <a:rPr lang="en-US" dirty="0"/>
                <a:t>Thread Group</a:t>
              </a:r>
            </a:p>
          </p:txBody>
        </p:sp>
        <p:grpSp>
          <p:nvGrpSpPr>
            <p:cNvPr id="22" name="Group 21"/>
            <p:cNvGrpSpPr/>
            <p:nvPr/>
          </p:nvGrpSpPr>
          <p:grpSpPr>
            <a:xfrm>
              <a:off x="6267247" y="2608695"/>
              <a:ext cx="1603681" cy="1084258"/>
              <a:chOff x="6264000" y="2520000"/>
              <a:chExt cx="1603681" cy="1084258"/>
            </a:xfrm>
          </p:grpSpPr>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6264000" y="2520000"/>
                <a:ext cx="1328455"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6264000" y="3600000"/>
                <a:ext cx="1332620" cy="4258"/>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6264000" y="2880000"/>
                <a:ext cx="1603681"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6264000" y="3240000"/>
                <a:ext cx="1471528"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7A2072A-0259-4EA2-A19B-029B35C5349B}"/>
                  </a:ext>
                </a:extLst>
              </p:cNvPr>
              <p:cNvCxnSpPr>
                <a:cxnSpLocks/>
              </p:cNvCxnSpPr>
              <p:nvPr/>
            </p:nvCxnSpPr>
            <p:spPr>
              <a:xfrm>
                <a:off x="6264000" y="2520000"/>
                <a:ext cx="0" cy="1080000"/>
              </a:xfrm>
              <a:prstGeom prst="straightConnector1">
                <a:avLst/>
              </a:prstGeom>
              <a:ln w="76200" cap="rnd">
                <a:round/>
                <a:headEnd w="sm" len="sm"/>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182</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4D0C565-58A7-3E5E-13F8-711E0E7D896A}"/>
              </a:ext>
            </a:extLst>
          </p:cNvPr>
          <p:cNvCxnSpPr/>
          <p:nvPr/>
        </p:nvCxnSpPr>
        <p:spPr>
          <a:xfrm flipV="1">
            <a:off x="2423591" y="848519"/>
            <a:ext cx="0" cy="3444577"/>
          </a:xfrm>
          <a:prstGeom prst="straightConnector1">
            <a:avLst/>
          </a:prstGeom>
          <a:ln w="25400">
            <a:solidFill>
              <a:srgbClr val="FF0000"/>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C9B8142-6E2A-529F-5353-F9C61A431AC2}"/>
              </a:ext>
            </a:extLst>
          </p:cNvPr>
          <p:cNvSpPr txBox="1"/>
          <p:nvPr/>
        </p:nvSpPr>
        <p:spPr>
          <a:xfrm rot="16200000">
            <a:off x="1561447" y="2334069"/>
            <a:ext cx="1224134" cy="461665"/>
          </a:xfrm>
          <a:prstGeom prst="rect">
            <a:avLst/>
          </a:prstGeom>
          <a:noFill/>
        </p:spPr>
        <p:txBody>
          <a:bodyPr wrap="square" rtlCol="0">
            <a:spAutoFit/>
          </a:bodyPr>
          <a:lstStyle/>
          <a:p>
            <a:r>
              <a:rPr lang="nl-BE" sz="2400" dirty="0" err="1"/>
              <a:t>cores</a:t>
            </a:r>
            <a:endParaRPr lang="nl-BE" sz="2400" dirty="0"/>
          </a:p>
        </p:txBody>
      </p:sp>
      <p:sp>
        <p:nvSpPr>
          <p:cNvPr id="7" name="TextBox 6">
            <a:extLst>
              <a:ext uri="{FF2B5EF4-FFF2-40B4-BE49-F238E27FC236}">
                <a16:creationId xmlns:a16="http://schemas.microsoft.com/office/drawing/2014/main" id="{D47BE710-8743-5233-44D5-1BF889FEA81C}"/>
              </a:ext>
            </a:extLst>
          </p:cNvPr>
          <p:cNvSpPr txBox="1"/>
          <p:nvPr/>
        </p:nvSpPr>
        <p:spPr>
          <a:xfrm>
            <a:off x="9624392" y="4285316"/>
            <a:ext cx="1296144" cy="461665"/>
          </a:xfrm>
          <a:prstGeom prst="rect">
            <a:avLst/>
          </a:prstGeom>
          <a:noFill/>
        </p:spPr>
        <p:txBody>
          <a:bodyPr wrap="square" rtlCol="0">
            <a:spAutoFit/>
          </a:bodyPr>
          <a:lstStyle/>
          <a:p>
            <a:r>
              <a:rPr lang="nl-BE" sz="2400" dirty="0"/>
              <a:t>time</a:t>
            </a:r>
          </a:p>
        </p:txBody>
      </p:sp>
      <p:cxnSp>
        <p:nvCxnSpPr>
          <p:cNvPr id="8" name="Straight Arrow Connector 7">
            <a:extLst>
              <a:ext uri="{FF2B5EF4-FFF2-40B4-BE49-F238E27FC236}">
                <a16:creationId xmlns:a16="http://schemas.microsoft.com/office/drawing/2014/main" id="{FB420876-5680-8230-D37B-64903AFFFA48}"/>
              </a:ext>
            </a:extLst>
          </p:cNvPr>
          <p:cNvCxnSpPr>
            <a:cxnSpLocks/>
          </p:cNvCxnSpPr>
          <p:nvPr/>
        </p:nvCxnSpPr>
        <p:spPr>
          <a:xfrm>
            <a:off x="2423591" y="4293096"/>
            <a:ext cx="8073771" cy="0"/>
          </a:xfrm>
          <a:prstGeom prst="straightConnector1">
            <a:avLst/>
          </a:prstGeom>
          <a:ln w="25400">
            <a:solidFill>
              <a:srgbClr val="FF0000"/>
            </a:solidFill>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1735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183</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7" y="1489153"/>
            <a:ext cx="3055291"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99807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script.slurm</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283255" y="3976425"/>
            <a:ext cx="4608631"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pic>
        <p:nvPicPr>
          <p:cNvPr id="3" name="Picture 2" descr="Logo, icon&#10;&#10;Description automatically generated">
            <a:extLst>
              <a:ext uri="{FF2B5EF4-FFF2-40B4-BE49-F238E27FC236}">
                <a16:creationId xmlns:a16="http://schemas.microsoft.com/office/drawing/2014/main" id="{2959D5F6-C4C6-2B71-2573-CB6D4C0CC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8425" y="632688"/>
            <a:ext cx="777242" cy="777242"/>
          </a:xfrm>
          <a:prstGeom prst="rect">
            <a:avLst/>
          </a:prstGeom>
        </p:spPr>
      </p:pic>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64904"/>
            <a:ext cx="11738514" cy="923330"/>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--account=&lt;project name&gt; --partition=interactive –-clusters=</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br>
              <a:rPr lang="en-US" dirty="0">
                <a:latin typeface="72 Monospace" panose="020B0509030603020204" pitchFamily="49" charset="0"/>
                <a:cs typeface="72 Monospace" panose="020B0509030603020204" pitchFamily="49" charset="0"/>
              </a:rPr>
            </a:br>
            <a:br>
              <a:rPr lang="en-US" dirty="0">
                <a:latin typeface="72 Monospace" panose="020B0509030603020204" pitchFamily="49" charset="0"/>
                <a:cs typeface="72 Monospace" panose="020B0509030603020204" pitchFamily="49" charset="0"/>
              </a:rPr>
            </a:br>
            <a:r>
              <a:rPr lang="en-US" dirty="0">
                <a:latin typeface="72 Monospace" panose="020B0509030603020204" pitchFamily="49" charset="0"/>
                <a:cs typeface="72 Monospace" panose="020B0509030603020204" pitchFamily="49" charset="0"/>
              </a:rPr>
              <a:t>       --nodes=1 --</a:t>
            </a:r>
            <a:r>
              <a:rPr lang="en-US" dirty="0" err="1">
                <a:latin typeface="72 Monospace" panose="020B0509030603020204" pitchFamily="49" charset="0"/>
                <a:cs typeface="72 Monospace" panose="020B0509030603020204" pitchFamily="49" charset="0"/>
              </a:rPr>
              <a:t>ntasks</a:t>
            </a:r>
            <a:r>
              <a:rPr lang="en-US" dirty="0">
                <a:latin typeface="72 Monospace" panose="020B0509030603020204" pitchFamily="49" charset="0"/>
                <a:cs typeface="72 Monospace" panose="020B0509030603020204" pitchFamily="49" charset="0"/>
              </a:rPr>
              <a:t>=4 --time=01:00:00 --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pPr marL="172800" indent="-324000">
                <a:buClr>
                  <a:srgbClr val="DB6C30"/>
                </a:buClr>
                <a:buFont typeface="Wingdings" panose="05000000000000000000" pitchFamily="2" charset="2"/>
                <a:buChar char="q"/>
              </a:pPr>
              <a:r>
                <a:rPr lang="en-US" dirty="0"/>
                <a:t>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pPr marL="172800" indent="-324000">
                <a:buClr>
                  <a:srgbClr val="DB6C30"/>
                </a:buClr>
                <a:buFont typeface="Wingdings" panose="05000000000000000000" pitchFamily="2" charset="2"/>
                <a:buChar char="q"/>
              </a:pPr>
              <a:r>
                <a:rPr lang="en-US" dirty="0"/>
                <a:t>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24948" y="1211085"/>
            <a:ext cx="1555207" cy="1709710"/>
            <a:chOff x="879017" y="1046590"/>
            <a:chExt cx="1515245" cy="1709710"/>
          </a:xfrm>
        </p:grpSpPr>
        <p:sp>
          <p:nvSpPr>
            <p:cNvPr id="3" name="Rectangle 2"/>
            <p:cNvSpPr/>
            <p:nvPr/>
          </p:nvSpPr>
          <p:spPr>
            <a:xfrm>
              <a:off x="879018" y="2452628"/>
              <a:ext cx="673365" cy="303672"/>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7" y="1046590"/>
              <a:ext cx="1515245" cy="67049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a:stCxn id="7" idx="1"/>
              <a:endCxn id="3" idx="1"/>
            </p:cNvCxnSpPr>
            <p:nvPr/>
          </p:nvCxnSpPr>
          <p:spPr>
            <a:xfrm>
              <a:off x="879017" y="1381835"/>
              <a:ext cx="1" cy="122262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055440" y="3140968"/>
            <a:ext cx="1728191" cy="958181"/>
            <a:chOff x="433703" y="2230094"/>
            <a:chExt cx="1505657" cy="958181"/>
          </a:xfrm>
        </p:grpSpPr>
        <p:sp>
          <p:nvSpPr>
            <p:cNvPr id="23" name="Rectangle 22"/>
            <p:cNvSpPr/>
            <p:nvPr/>
          </p:nvSpPr>
          <p:spPr>
            <a:xfrm>
              <a:off x="791830" y="2230094"/>
              <a:ext cx="1147530"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3703" y="2657648"/>
              <a:ext cx="1505656"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nodes</a:t>
              </a:r>
              <a:endParaRPr lang="nl-BE" sz="1600" dirty="0"/>
            </a:p>
          </p:txBody>
        </p:sp>
        <p:cxnSp>
          <p:nvCxnSpPr>
            <p:cNvPr id="25" name="Straight Connector 24"/>
            <p:cNvCxnSpPr>
              <a:stCxn id="23" idx="1"/>
            </p:cNvCxnSpPr>
            <p:nvPr/>
          </p:nvCxnSpPr>
          <p:spPr>
            <a:xfrm>
              <a:off x="791830" y="2380089"/>
              <a:ext cx="0" cy="26830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525057" y="1999798"/>
            <a:ext cx="3344837" cy="925146"/>
            <a:chOff x="823792" y="2006313"/>
            <a:chExt cx="3344837" cy="925146"/>
          </a:xfrm>
        </p:grpSpPr>
        <p:sp>
          <p:nvSpPr>
            <p:cNvPr id="39" name="Rectangle 38"/>
            <p:cNvSpPr/>
            <p:nvPr/>
          </p:nvSpPr>
          <p:spPr>
            <a:xfrm>
              <a:off x="823792" y="2619114"/>
              <a:ext cx="3344837" cy="312345"/>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23792" y="2006313"/>
              <a:ext cx="3344837"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a:stCxn id="40" idx="1"/>
              <a:endCxn id="39" idx="1"/>
            </p:cNvCxnSpPr>
            <p:nvPr/>
          </p:nvCxnSpPr>
          <p:spPr>
            <a:xfrm>
              <a:off x="823792" y="2252862"/>
              <a:ext cx="0" cy="52242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410631" y="3140968"/>
            <a:ext cx="2102559" cy="935661"/>
            <a:chOff x="1473413" y="3656092"/>
            <a:chExt cx="2374937" cy="935661"/>
          </a:xfrm>
        </p:grpSpPr>
        <p:sp>
          <p:nvSpPr>
            <p:cNvPr id="43" name="Rectangle 42"/>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44" name="Rectangle 43"/>
            <p:cNvSpPr/>
            <p:nvPr/>
          </p:nvSpPr>
          <p:spPr>
            <a:xfrm>
              <a:off x="1474343" y="4098655"/>
              <a:ext cx="1672400"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a:stCxn id="43" idx="1"/>
              <a:endCxn id="44" idx="1"/>
            </p:cNvCxnSpPr>
            <p:nvPr/>
          </p:nvCxnSpPr>
          <p:spPr>
            <a:xfrm>
              <a:off x="1473413" y="3806087"/>
              <a:ext cx="930" cy="539117"/>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270910" y="1974283"/>
            <a:ext cx="2145570" cy="965007"/>
            <a:chOff x="-692852" y="61161"/>
            <a:chExt cx="2145570" cy="965007"/>
          </a:xfrm>
        </p:grpSpPr>
        <p:sp>
          <p:nvSpPr>
            <p:cNvPr id="47" name="Rectangle 46"/>
            <p:cNvSpPr/>
            <p:nvPr/>
          </p:nvSpPr>
          <p:spPr>
            <a:xfrm>
              <a:off x="-692852" y="685130"/>
              <a:ext cx="2145570"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692852" y="61161"/>
              <a:ext cx="1557416" cy="515640"/>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a:stCxn id="48" idx="1"/>
              <a:endCxn id="47" idx="1"/>
            </p:cNvCxnSpPr>
            <p:nvPr/>
          </p:nvCxnSpPr>
          <p:spPr>
            <a:xfrm>
              <a:off x="-692852" y="318981"/>
              <a:ext cx="0" cy="53666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184</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6578260" y="3140968"/>
            <a:ext cx="1937437" cy="944474"/>
            <a:chOff x="7926263" y="2740918"/>
            <a:chExt cx="1937437" cy="944474"/>
          </a:xfrm>
        </p:grpSpPr>
        <p:sp>
          <p:nvSpPr>
            <p:cNvPr id="8" name="Rectangle 7">
              <a:extLst>
                <a:ext uri="{FF2B5EF4-FFF2-40B4-BE49-F238E27FC236}">
                  <a16:creationId xmlns:a16="http://schemas.microsoft.com/office/drawing/2014/main" id="{34BF0104-EEB4-ACFA-A21E-EE8D3ECA9DF9}"/>
                </a:ext>
              </a:extLst>
            </p:cNvPr>
            <p:cNvSpPr/>
            <p:nvPr/>
          </p:nvSpPr>
          <p:spPr>
            <a:xfrm>
              <a:off x="7926263" y="2740918"/>
              <a:ext cx="1872089"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18387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a:stCxn id="8" idx="1"/>
              <a:endCxn id="11" idx="1"/>
            </p:cNvCxnSpPr>
            <p:nvPr/>
          </p:nvCxnSpPr>
          <p:spPr>
            <a:xfrm>
              <a:off x="7926263" y="2890913"/>
              <a:ext cx="1" cy="543719"/>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9A51221-1611-67D3-99C1-D0A8E739ABE5}"/>
              </a:ext>
            </a:extLst>
          </p:cNvPr>
          <p:cNvGrpSpPr/>
          <p:nvPr/>
        </p:nvGrpSpPr>
        <p:grpSpPr>
          <a:xfrm>
            <a:off x="4931806" y="1999798"/>
            <a:ext cx="3277191" cy="932859"/>
            <a:chOff x="4122599" y="3047053"/>
            <a:chExt cx="3277191" cy="932859"/>
          </a:xfrm>
        </p:grpSpPr>
        <p:sp>
          <p:nvSpPr>
            <p:cNvPr id="37" name="Rectangle 36">
              <a:extLst>
                <a:ext uri="{FF2B5EF4-FFF2-40B4-BE49-F238E27FC236}">
                  <a16:creationId xmlns:a16="http://schemas.microsoft.com/office/drawing/2014/main" id="{34BF0104-EEB4-ACFA-A21E-EE8D3ECA9DF9}"/>
                </a:ext>
              </a:extLst>
            </p:cNvPr>
            <p:cNvSpPr/>
            <p:nvPr/>
          </p:nvSpPr>
          <p:spPr>
            <a:xfrm>
              <a:off x="4122600" y="3654991"/>
              <a:ext cx="3277190" cy="324921"/>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50" name="Rectangle 49">
              <a:extLst>
                <a:ext uri="{FF2B5EF4-FFF2-40B4-BE49-F238E27FC236}">
                  <a16:creationId xmlns:a16="http://schemas.microsoft.com/office/drawing/2014/main" id="{B14E4F10-B15C-1D8B-EDCE-F62C51EB16ED}"/>
                </a:ext>
              </a:extLst>
            </p:cNvPr>
            <p:cNvSpPr/>
            <p:nvPr/>
          </p:nvSpPr>
          <p:spPr>
            <a:xfrm>
              <a:off x="4122599" y="3047053"/>
              <a:ext cx="2748369"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special hardware or queue</a:t>
              </a:r>
              <a:endParaRPr lang="nl-BE" sz="1600" dirty="0"/>
            </a:p>
          </p:txBody>
        </p:sp>
        <p:cxnSp>
          <p:nvCxnSpPr>
            <p:cNvPr id="51" name="Straight Connector 50">
              <a:extLst>
                <a:ext uri="{FF2B5EF4-FFF2-40B4-BE49-F238E27FC236}">
                  <a16:creationId xmlns:a16="http://schemas.microsoft.com/office/drawing/2014/main" id="{CF76F412-2AEC-B5D8-4103-1701D2AA3433}"/>
                </a:ext>
              </a:extLst>
            </p:cNvPr>
            <p:cNvCxnSpPr>
              <a:cxnSpLocks/>
              <a:stCxn id="50" idx="1"/>
              <a:endCxn id="37" idx="1"/>
            </p:cNvCxnSpPr>
            <p:nvPr/>
          </p:nvCxnSpPr>
          <p:spPr>
            <a:xfrm>
              <a:off x="4122599" y="3297814"/>
              <a:ext cx="1" cy="519638"/>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 on </a:t>
            </a:r>
            <a:r>
              <a:rPr lang="en-US" altLang="en-US" sz="3200" b="1" dirty="0" err="1"/>
              <a:t>wICE</a:t>
            </a:r>
            <a:endParaRPr lang="pl-PL" altLang="en-US" sz="3200" b="1" dirty="0"/>
          </a:p>
        </p:txBody>
      </p:sp>
      <p:grpSp>
        <p:nvGrpSpPr>
          <p:cNvPr id="2" name="Group 1">
            <a:extLst>
              <a:ext uri="{FF2B5EF4-FFF2-40B4-BE49-F238E27FC236}">
                <a16:creationId xmlns:a16="http://schemas.microsoft.com/office/drawing/2014/main" id="{C82A26A0-F64D-8E7D-2C64-092771B250EB}"/>
              </a:ext>
            </a:extLst>
          </p:cNvPr>
          <p:cNvGrpSpPr/>
          <p:nvPr/>
        </p:nvGrpSpPr>
        <p:grpSpPr>
          <a:xfrm>
            <a:off x="2852918" y="3155116"/>
            <a:ext cx="1491822" cy="1463169"/>
            <a:chOff x="1473413" y="3656092"/>
            <a:chExt cx="2374937" cy="1463169"/>
          </a:xfrm>
        </p:grpSpPr>
        <p:sp>
          <p:nvSpPr>
            <p:cNvPr id="14" name="Rectangle 13">
              <a:extLst>
                <a:ext uri="{FF2B5EF4-FFF2-40B4-BE49-F238E27FC236}">
                  <a16:creationId xmlns:a16="http://schemas.microsoft.com/office/drawing/2014/main" id="{17260FFB-543F-5A90-410B-AEEA7C8F76D7}"/>
                </a:ext>
              </a:extLst>
            </p:cNvPr>
            <p:cNvSpPr/>
            <p:nvPr/>
          </p:nvSpPr>
          <p:spPr>
            <a:xfrm>
              <a:off x="1473413" y="3656092"/>
              <a:ext cx="2374937" cy="299990"/>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nl-BE" dirty="0"/>
            </a:p>
          </p:txBody>
        </p:sp>
        <p:sp>
          <p:nvSpPr>
            <p:cNvPr id="17" name="Rectangle 16">
              <a:extLst>
                <a:ext uri="{FF2B5EF4-FFF2-40B4-BE49-F238E27FC236}">
                  <a16:creationId xmlns:a16="http://schemas.microsoft.com/office/drawing/2014/main" id="{C742DFD9-36B9-57BD-3B31-57A055D86FCD}"/>
                </a:ext>
              </a:extLst>
            </p:cNvPr>
            <p:cNvSpPr/>
            <p:nvPr/>
          </p:nvSpPr>
          <p:spPr>
            <a:xfrm>
              <a:off x="1474341" y="4098655"/>
              <a:ext cx="2355752" cy="1020606"/>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processes or cores</a:t>
              </a:r>
              <a:endParaRPr lang="nl-BE" sz="1600" dirty="0"/>
            </a:p>
          </p:txBody>
        </p:sp>
        <p:cxnSp>
          <p:nvCxnSpPr>
            <p:cNvPr id="18" name="Straight Connector 17">
              <a:extLst>
                <a:ext uri="{FF2B5EF4-FFF2-40B4-BE49-F238E27FC236}">
                  <a16:creationId xmlns:a16="http://schemas.microsoft.com/office/drawing/2014/main" id="{470322BD-7A87-B5CA-C148-3C8CFAD26962}"/>
                </a:ext>
              </a:extLst>
            </p:cNvPr>
            <p:cNvCxnSpPr>
              <a:cxnSpLocks/>
              <a:stCxn id="14" idx="1"/>
              <a:endCxn id="17" idx="1"/>
            </p:cNvCxnSpPr>
            <p:nvPr/>
          </p:nvCxnSpPr>
          <p:spPr>
            <a:xfrm>
              <a:off x="1473413" y="3806087"/>
              <a:ext cx="928" cy="802871"/>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8155" y="81234"/>
          <a:ext cx="12015019" cy="6022386"/>
        </p:xfrm>
        <a:graphic>
          <a:graphicData uri="http://schemas.openxmlformats.org/drawingml/2006/table">
            <a:tbl>
              <a:tblPr firstRow="1" firstCol="1" bandRow="1">
                <a:tableStyleId>{B301B821-A1FF-4177-AEE7-76D212191A09}</a:tableStyleId>
              </a:tblPr>
              <a:tblGrid>
                <a:gridCol w="6779933">
                  <a:extLst>
                    <a:ext uri="{9D8B030D-6E8A-4147-A177-3AD203B41FA5}">
                      <a16:colId xmlns:a16="http://schemas.microsoft.com/office/drawing/2014/main" val="1674356392"/>
                    </a:ext>
                  </a:extLst>
                </a:gridCol>
                <a:gridCol w="5235086">
                  <a:extLst>
                    <a:ext uri="{9D8B030D-6E8A-4147-A177-3AD203B41FA5}">
                      <a16:colId xmlns:a16="http://schemas.microsoft.com/office/drawing/2014/main" val="745218725"/>
                    </a:ext>
                  </a:extLst>
                </a:gridCol>
              </a:tblGrid>
              <a:tr h="375111">
                <a:tc>
                  <a:txBody>
                    <a:bodyPr/>
                    <a:lstStyle/>
                    <a:p>
                      <a:pPr>
                        <a:spcAft>
                          <a:spcPts val="0"/>
                        </a:spcAft>
                      </a:pPr>
                      <a:r>
                        <a:rPr lang="en-US" sz="1800" b="1" dirty="0">
                          <a:effectLst/>
                        </a:rPr>
                        <a:t>Command</a:t>
                      </a:r>
                      <a:endParaRPr lang="en-GB" sz="2000" b="1" dirty="0">
                        <a:effectLst/>
                        <a:latin typeface="Times New Roman" panose="02020603050405020304" pitchFamily="18" charset="0"/>
                        <a:ea typeface="Calibri" panose="020F0502020204030204" pitchFamily="34" charset="0"/>
                      </a:endParaRPr>
                    </a:p>
                  </a:txBody>
                  <a:tcPr/>
                </a:tc>
                <a:tc>
                  <a:txBody>
                    <a:bodyPr/>
                    <a:lstStyle/>
                    <a:p>
                      <a:pPr>
                        <a:spcAft>
                          <a:spcPts val="0"/>
                        </a:spcAft>
                      </a:pPr>
                      <a:r>
                        <a:rPr lang="en-US" sz="1800" b="1" dirty="0">
                          <a:effectLst/>
                        </a:rPr>
                        <a:t>Purpose</a:t>
                      </a:r>
                      <a:endParaRPr lang="en-GB" sz="2000" b="1"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517096036"/>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sbatch</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 batch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690343910"/>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srun</a:t>
                      </a:r>
                      <a:r>
                        <a:rPr lang="en-US" sz="1800" b="0" dirty="0">
                          <a:effectLst/>
                          <a:latin typeface="72 Monospace" panose="020B0509030603020204" pitchFamily="49" charset="0"/>
                          <a:cs typeface="72 Monospace" panose="020B0509030603020204" pitchFamily="49" charset="0"/>
                        </a:rPr>
                        <a:t> ...</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Submit an interactive job</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233525469"/>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scancel</a:t>
                      </a:r>
                      <a:r>
                        <a:rPr lang="en-US" sz="1800" b="0" dirty="0">
                          <a:effectLst/>
                          <a:latin typeface="72 Monospace" panose="020B0509030603020204" pitchFamily="49" charset="0"/>
                          <a:cs typeface="72 Monospace" panose="020B0509030603020204" pitchFamily="49" charset="0"/>
                        </a:rPr>
                        <a:t> --cluster=</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Cancel a specific pending or running job </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192131618"/>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show job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slurm_jobinfo</a:t>
                      </a:r>
                      <a:r>
                        <a:rPr lang="en-US" sz="1800" b="0" dirty="0">
                          <a:effectLst/>
                          <a:latin typeface="72 Monospace" panose="020B0509030603020204" pitchFamily="49" charset="0"/>
                          <a:cs typeface="72 Monospace" panose="020B0509030603020204" pitchFamily="49" charset="0"/>
                        </a:rPr>
                        <a:t>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job info (very useful to diagnose issues)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87159822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--long</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Status of all recent jobs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80162964"/>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squeue</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--start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Give a rough estimate of start time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48600807"/>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sinfo</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Info about the state of available partitions and nodes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7826251"/>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sacct</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--batch --job &lt;</a:t>
                      </a:r>
                      <a:r>
                        <a:rPr lang="en-US" sz="1800" b="0" dirty="0" err="1">
                          <a:effectLst/>
                          <a:latin typeface="72 Monospace" panose="020B0509030603020204" pitchFamily="49" charset="0"/>
                          <a:cs typeface="72 Monospace" panose="020B0509030603020204" pitchFamily="49" charset="0"/>
                        </a:rPr>
                        <a:t>JobID</a:t>
                      </a:r>
                      <a:r>
                        <a:rPr lang="en-US" sz="1800" b="0" dirty="0">
                          <a:effectLst/>
                          <a:latin typeface="72 Monospace" panose="020B0509030603020204" pitchFamily="49" charset="0"/>
                          <a:cs typeface="72 Monospace" panose="020B0509030603020204" pitchFamily="49" charset="0"/>
                        </a:rPr>
                        <a:t>&gt;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Show minimal info about a queue or partition (-p)</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309982086"/>
                  </a:ext>
                </a:extLst>
              </a:tr>
              <a:tr h="889203">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slurmtop</a:t>
                      </a:r>
                      <a:endParaRPr lang="en-GB" sz="2000" b="0" dirty="0">
                        <a:effectLst/>
                        <a:latin typeface="72 Monospace" panose="020B0509030603020204" pitchFamily="49" charset="0"/>
                        <a:cs typeface="72 Monospace" panose="020B0509030603020204" pitchFamily="49" charset="0"/>
                      </a:endParaRPr>
                    </a:p>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scontrol</a:t>
                      </a:r>
                      <a:r>
                        <a:rPr lang="en-US" sz="1800" b="0" dirty="0">
                          <a:effectLst/>
                          <a:latin typeface="72 Monospace" panose="020B0509030603020204" pitchFamily="49" charset="0"/>
                          <a:cs typeface="72 Monospace" panose="020B0509030603020204" pitchFamily="49" charset="0"/>
                        </a:rPr>
                        <a:t> --clusters=</a:t>
                      </a:r>
                      <a:r>
                        <a:rPr lang="en-US" sz="1800" b="0" dirty="0" err="1">
                          <a:effectLst/>
                          <a:latin typeface="72 Monospace" panose="020B0509030603020204" pitchFamily="49" charset="0"/>
                          <a:cs typeface="72 Monospace" panose="020B0509030603020204" pitchFamily="49" charset="0"/>
                        </a:rPr>
                        <a:t>wice</a:t>
                      </a:r>
                      <a:r>
                        <a:rPr lang="en-US" sz="1800" b="0" dirty="0">
                          <a:effectLst/>
                          <a:latin typeface="72 Monospace" panose="020B0509030603020204" pitchFamily="49" charset="0"/>
                          <a:cs typeface="72 Monospace" panose="020B0509030603020204" pitchFamily="49" charset="0"/>
                        </a:rPr>
                        <a:t> show node &lt;hostname&gt;</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the cluster</a:t>
                      </a:r>
                      <a:endParaRPr lang="en-GB" sz="1800" b="0" dirty="0">
                        <a:effectLst/>
                      </a:endParaRPr>
                    </a:p>
                    <a:p>
                      <a:pPr>
                        <a:spcAft>
                          <a:spcPts val="0"/>
                        </a:spcAft>
                      </a:pPr>
                      <a:r>
                        <a:rPr lang="en-US" sz="1800" b="0" dirty="0">
                          <a:effectLst/>
                        </a:rPr>
                        <a:t>Get detailed information about the status of a node</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3452914137"/>
                  </a:ext>
                </a:extLst>
              </a:tr>
              <a:tr h="375111">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-balance</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Overview of all your available credit projects</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1090533005"/>
                  </a:ext>
                </a:extLst>
              </a:tr>
              <a:tr h="622442">
                <a:tc>
                  <a:txBody>
                    <a:bodyPr/>
                    <a:lstStyle/>
                    <a:p>
                      <a:pPr>
                        <a:spcAft>
                          <a:spcPts val="0"/>
                        </a:spcAft>
                      </a:pPr>
                      <a:r>
                        <a:rPr lang="en-US" sz="1800" b="0" dirty="0">
                          <a:effectLst/>
                          <a:latin typeface="72 Monospace" panose="020B0509030603020204" pitchFamily="49" charset="0"/>
                          <a:cs typeface="72 Monospace" panose="020B0509030603020204" pitchFamily="49" charset="0"/>
                        </a:rPr>
                        <a:t>$ </a:t>
                      </a:r>
                      <a:r>
                        <a:rPr lang="en-US" sz="1800" b="0" dirty="0" err="1">
                          <a:effectLst/>
                          <a:latin typeface="72 Monospace" panose="020B0509030603020204" pitchFamily="49" charset="0"/>
                          <a:cs typeface="72 Monospace" panose="020B0509030603020204" pitchFamily="49" charset="0"/>
                        </a:rPr>
                        <a:t>sam</a:t>
                      </a:r>
                      <a:r>
                        <a:rPr lang="en-US" sz="1800" b="0" dirty="0">
                          <a:effectLst/>
                          <a:latin typeface="72 Monospace" panose="020B0509030603020204" pitchFamily="49" charset="0"/>
                          <a:cs typeface="72 Monospace" panose="020B0509030603020204" pitchFamily="49" charset="0"/>
                        </a:rPr>
                        <a:t>-list-allocations</a:t>
                      </a:r>
                      <a:endParaRPr lang="en-GB" sz="2000" b="0" dirty="0">
                        <a:effectLst/>
                        <a:latin typeface="72 Monospace" panose="020B0509030603020204" pitchFamily="49" charset="0"/>
                        <a:ea typeface="Calibri" panose="020F0502020204030204" pitchFamily="34" charset="0"/>
                        <a:cs typeface="72 Monospace" panose="020B0509030603020204" pitchFamily="49" charset="0"/>
                      </a:endParaRPr>
                    </a:p>
                  </a:txBody>
                  <a:tcPr/>
                </a:tc>
                <a:tc>
                  <a:txBody>
                    <a:bodyPr/>
                    <a:lstStyle/>
                    <a:p>
                      <a:pPr>
                        <a:spcAft>
                          <a:spcPts val="0"/>
                        </a:spcAft>
                      </a:pPr>
                      <a:r>
                        <a:rPr lang="en-US" sz="1800" b="0" dirty="0">
                          <a:effectLst/>
                        </a:rPr>
                        <a:t>Detailed overview of your credit allocation history</a:t>
                      </a:r>
                      <a:endParaRPr lang="en-GB" sz="1800" b="0" dirty="0">
                        <a:effectLst/>
                        <a:latin typeface="Times New Roman" panose="02020603050405020304" pitchFamily="18" charset="0"/>
                        <a:ea typeface="Calibri" panose="020F0502020204030204" pitchFamily="34" charset="0"/>
                      </a:endParaRPr>
                    </a:p>
                  </a:txBody>
                  <a:tcPr/>
                </a:tc>
                <a:extLst>
                  <a:ext uri="{0D108BD9-81ED-4DB2-BD59-A6C34878D82A}">
                    <a16:rowId xmlns:a16="http://schemas.microsoft.com/office/drawing/2014/main" val="2700031654"/>
                  </a:ext>
                </a:extLst>
              </a:tr>
            </a:tbl>
          </a:graphicData>
        </a:graphic>
      </p:graphicFrame>
      <p:sp>
        <p:nvSpPr>
          <p:cNvPr id="6"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185</a:t>
            </a:fld>
            <a:endParaRPr lang="en-US" dirty="0"/>
          </a:p>
        </p:txBody>
      </p:sp>
    </p:spTree>
    <p:extLst>
      <p:ext uri="{BB962C8B-B14F-4D97-AF65-F5344CB8AC3E}">
        <p14:creationId xmlns:p14="http://schemas.microsoft.com/office/powerpoint/2010/main" val="9182096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dirty="0" smtClean="0"/>
              <a:t>186</a:t>
            </a:fld>
            <a:endParaRPr lang="en-US" dirty="0"/>
          </a:p>
        </p:txBody>
      </p:sp>
      <p:graphicFrame>
        <p:nvGraphicFramePr>
          <p:cNvPr id="5" name="Tabel 4">
            <a:extLst>
              <a:ext uri="{FF2B5EF4-FFF2-40B4-BE49-F238E27FC236}">
                <a16:creationId xmlns:a16="http://schemas.microsoft.com/office/drawing/2014/main" id="{5E0E3581-424C-6925-32BC-119B91BC4FCE}"/>
              </a:ext>
            </a:extLst>
          </p:cNvPr>
          <p:cNvGraphicFramePr>
            <a:graphicFrameLocks noGrp="1"/>
          </p:cNvGraphicFramePr>
          <p:nvPr>
            <p:extLst>
              <p:ext uri="{D42A27DB-BD31-4B8C-83A1-F6EECF244321}">
                <p14:modId xmlns:p14="http://schemas.microsoft.com/office/powerpoint/2010/main" val="996121711"/>
              </p:ext>
            </p:extLst>
          </p:nvPr>
        </p:nvGraphicFramePr>
        <p:xfrm>
          <a:off x="912303" y="1010812"/>
          <a:ext cx="9865096" cy="5468542"/>
        </p:xfrm>
        <a:graphic>
          <a:graphicData uri="http://schemas.openxmlformats.org/drawingml/2006/table">
            <a:tbl>
              <a:tblPr firstRow="1" bandRow="1">
                <a:tableStyleId>{5C22544A-7EE6-4342-B048-85BDC9FD1C3A}</a:tableStyleId>
              </a:tblPr>
              <a:tblGrid>
                <a:gridCol w="5001056">
                  <a:extLst>
                    <a:ext uri="{9D8B030D-6E8A-4147-A177-3AD203B41FA5}">
                      <a16:colId xmlns:a16="http://schemas.microsoft.com/office/drawing/2014/main" val="2814372795"/>
                    </a:ext>
                  </a:extLst>
                </a:gridCol>
                <a:gridCol w="4864040">
                  <a:extLst>
                    <a:ext uri="{9D8B030D-6E8A-4147-A177-3AD203B41FA5}">
                      <a16:colId xmlns:a16="http://schemas.microsoft.com/office/drawing/2014/main" val="4102738553"/>
                    </a:ext>
                  </a:extLst>
                </a:gridCol>
              </a:tblGrid>
              <a:tr h="376533">
                <a:tc>
                  <a:txBody>
                    <a:bodyPr/>
                    <a:lstStyle/>
                    <a:p>
                      <a:r>
                        <a:rPr lang="nl-NL" sz="2000" dirty="0"/>
                        <a:t>SLURM</a:t>
                      </a:r>
                    </a:p>
                  </a:txBody>
                  <a:tcPr anchor="ctr"/>
                </a:tc>
                <a:tc>
                  <a:txBody>
                    <a:bodyPr/>
                    <a:lstStyle/>
                    <a:p>
                      <a:r>
                        <a:rPr lang="nl-NL" sz="2000" dirty="0" err="1"/>
                        <a:t>Remarks</a:t>
                      </a:r>
                      <a:endParaRPr lang="nl-NL" sz="2000" dirty="0"/>
                    </a:p>
                  </a:txBody>
                  <a:tcPr anchor="ctr"/>
                </a:tc>
                <a:extLst>
                  <a:ext uri="{0D108BD9-81ED-4DB2-BD59-A6C34878D82A}">
                    <a16:rowId xmlns:a16="http://schemas.microsoft.com/office/drawing/2014/main" val="960520573"/>
                  </a:ext>
                </a:extLst>
              </a:tr>
              <a:tr h="1109902">
                <a:tc>
                  <a:txBody>
                    <a:bodyPr/>
                    <a:lstStyle/>
                    <a:p>
                      <a:pPr lvl="0">
                        <a:buNone/>
                      </a:pPr>
                      <a:r>
                        <a:rPr lang="nl-NL" sz="2000" b="0" i="0" u="none" strike="noStrike" kern="1200" noProof="0" dirty="0">
                          <a:solidFill>
                            <a:schemeClr val="tx1"/>
                          </a:solidFill>
                          <a:latin typeface="Courier New"/>
                          <a:ea typeface="+mn-ea"/>
                          <a:cs typeface="+mn-cs"/>
                        </a:rPr>
                        <a:t>-</a:t>
                      </a: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nodes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-per-node=Y</a:t>
                      </a:r>
                      <a:br>
                        <a:rPr lang="nl-NL" sz="2000" b="0" i="0" u="none" strike="noStrike" kern="1200" noProof="0" dirty="0">
                          <a:solidFill>
                            <a:srgbClr val="333639"/>
                          </a:solidFill>
                          <a:latin typeface="Courier New"/>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=X*Y</a:t>
                      </a:r>
                      <a:br>
                        <a:rPr lang="nl-NL" sz="2000" b="0" i="0" u="none" strike="noStrike" kern="1200" noProof="0" dirty="0">
                          <a:solidFill>
                            <a:srgbClr val="333639"/>
                          </a:solidFill>
                          <a:latin typeface="FlandersArtSans-Regular"/>
                          <a:ea typeface="+mn-ea"/>
                          <a:cs typeface="+mn-cs"/>
                        </a:rPr>
                      </a:b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ntasks</a:t>
                      </a:r>
                      <a:r>
                        <a:rPr lang="nl-NL" sz="2000" b="0" i="0" u="none" strike="noStrike" kern="1200" noProof="0" dirty="0">
                          <a:solidFill>
                            <a:schemeClr val="dk1"/>
                          </a:solidFill>
                          <a:latin typeface="Courier New"/>
                          <a:ea typeface="+mn-ea"/>
                          <a:cs typeface="+mn-cs"/>
                        </a:rPr>
                        <a:t>=X --</a:t>
                      </a:r>
                      <a:r>
                        <a:rPr lang="nl-NL" sz="2000" b="0" i="0" u="none" strike="noStrike" kern="1200" noProof="0" dirty="0" err="1">
                          <a:solidFill>
                            <a:schemeClr val="dk1"/>
                          </a:solidFill>
                          <a:latin typeface="Courier New"/>
                          <a:ea typeface="+mn-ea"/>
                          <a:cs typeface="+mn-cs"/>
                        </a:rPr>
                        <a:t>cpus</a:t>
                      </a:r>
                      <a:r>
                        <a:rPr lang="nl-NL" sz="2000" b="0" i="0" u="none" strike="noStrike" kern="1200" noProof="0" dirty="0">
                          <a:solidFill>
                            <a:schemeClr val="dk1"/>
                          </a:solidFill>
                          <a:latin typeface="Courier New"/>
                          <a:ea typeface="+mn-ea"/>
                          <a:cs typeface="+mn-cs"/>
                        </a:rPr>
                        <a:t>-per-</a:t>
                      </a:r>
                      <a:r>
                        <a:rPr lang="nl-NL" sz="2000" b="0" i="0" u="none" strike="noStrike" kern="1200" noProof="0" dirty="0" err="1">
                          <a:solidFill>
                            <a:schemeClr val="dk1"/>
                          </a:solidFill>
                          <a:latin typeface="Courier New"/>
                          <a:ea typeface="+mn-ea"/>
                          <a:cs typeface="+mn-cs"/>
                        </a:rPr>
                        <a:t>task</a:t>
                      </a:r>
                      <a:r>
                        <a:rPr lang="nl-NL" sz="2000" b="0" i="0" u="none" strike="noStrike" kern="1200" noProof="0" dirty="0">
                          <a:solidFill>
                            <a:schemeClr val="dk1"/>
                          </a:solidFill>
                          <a:latin typeface="Courier New"/>
                          <a:ea typeface="+mn-ea"/>
                          <a:cs typeface="+mn-cs"/>
                        </a:rPr>
                        <a:t>=Y</a:t>
                      </a:r>
                      <a:endParaRPr lang="nl-NL" sz="2000" b="0" i="0" u="none" strike="noStrike" kern="1200" noProof="0" dirty="0">
                        <a:solidFill>
                          <a:schemeClr val="dk1"/>
                        </a:solidFill>
                        <a:latin typeface="FlandersArtSans-Regular"/>
                        <a:ea typeface="+mn-ea"/>
                        <a:cs typeface="+mn-cs"/>
                      </a:endParaRPr>
                    </a:p>
                  </a:txBody>
                  <a:tcPr anchor="ctr"/>
                </a:tc>
                <a:tc>
                  <a:txBody>
                    <a:bodyPr/>
                    <a:lstStyle/>
                    <a:p>
                      <a:pPr lvl="0">
                        <a:buNone/>
                      </a:pPr>
                      <a:r>
                        <a:rPr lang="nl-NL" sz="2000" b="0" i="0" u="none" strike="noStrike" kern="1200" noProof="0" dirty="0">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err="1">
                          <a:solidFill>
                            <a:schemeClr val="dk1"/>
                          </a:solidFill>
                          <a:latin typeface="FlandersArtSans-Regular"/>
                          <a:ea typeface="+mn-ea"/>
                          <a:cs typeface="+mn-cs"/>
                        </a:rPr>
                        <a:t>or</a:t>
                      </a:r>
                      <a:br>
                        <a:rPr lang="nl-NL" sz="2000" b="0" i="0" u="none" strike="noStrike" kern="1200" noProof="0" dirty="0">
                          <a:solidFill>
                            <a:schemeClr val="dk1"/>
                          </a:solidFill>
                          <a:latin typeface="FlandersArtSans-Regular"/>
                          <a:ea typeface="+mn-ea"/>
                          <a:cs typeface="+mn-cs"/>
                        </a:rPr>
                      </a:br>
                      <a:r>
                        <a:rPr lang="nl-NL" sz="2000" b="0" i="0" u="none" strike="noStrike" kern="1200" noProof="0" dirty="0">
                          <a:solidFill>
                            <a:schemeClr val="dk1"/>
                          </a:solidFill>
                          <a:latin typeface="FlandersArtSans-Regular"/>
                          <a:ea typeface="+mn-ea"/>
                          <a:cs typeface="+mn-cs"/>
                        </a:rPr>
                        <a:t>(</a:t>
                      </a:r>
                      <a:r>
                        <a:rPr lang="nl-NL" sz="2000" b="0" i="1" u="none" strike="noStrike" kern="1200" noProof="0" dirty="0">
                          <a:solidFill>
                            <a:schemeClr val="dk1"/>
                          </a:solidFill>
                          <a:latin typeface="FlandersArtSans-Regular"/>
                          <a:ea typeface="+mn-ea"/>
                          <a:cs typeface="+mn-cs"/>
                        </a:rPr>
                        <a:t>e.g.</a:t>
                      </a:r>
                      <a:r>
                        <a:rPr lang="nl-NL" sz="2000" b="0" i="0" u="none" strike="noStrike" kern="120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Hybrid</a:t>
                      </a:r>
                      <a:r>
                        <a:rPr lang="nl-NL" sz="2000" b="0" i="0" u="none" strike="noStrike" kern="1200" noProof="0" dirty="0">
                          <a:solidFill>
                            <a:schemeClr val="dk1"/>
                          </a:solidFill>
                          <a:latin typeface="FlandersArtSans-Regular"/>
                          <a:ea typeface="+mn-ea"/>
                          <a:cs typeface="+mn-cs"/>
                        </a:rPr>
                        <a:t> MPI +</a:t>
                      </a:r>
                      <a:r>
                        <a:rPr lang="nl-NL" sz="2000" b="0" i="0" u="none" strike="noStrike" kern="1200" baseline="0" noProof="0" dirty="0">
                          <a:solidFill>
                            <a:schemeClr val="dk1"/>
                          </a:solidFill>
                          <a:latin typeface="FlandersArtSans-Regular"/>
                          <a:ea typeface="+mn-ea"/>
                          <a:cs typeface="+mn-cs"/>
                        </a:rPr>
                        <a:t> </a:t>
                      </a:r>
                      <a:r>
                        <a:rPr lang="nl-NL" sz="2000" b="0" i="0" u="none" strike="noStrike" kern="1200" noProof="0" dirty="0" err="1">
                          <a:solidFill>
                            <a:schemeClr val="dk1"/>
                          </a:solidFill>
                          <a:latin typeface="FlandersArtSans-Regular"/>
                          <a:ea typeface="+mn-ea"/>
                          <a:cs typeface="+mn-cs"/>
                        </a:rPr>
                        <a:t>OpenMP</a:t>
                      </a:r>
                      <a:r>
                        <a:rPr lang="nl-NL" sz="2000" b="0" i="0" u="none" strike="noStrike" kern="1200" noProof="0" dirty="0">
                          <a:solidFill>
                            <a:schemeClr val="dk1"/>
                          </a:solidFill>
                          <a:latin typeface="FlandersArtSans-Regular"/>
                          <a:ea typeface="+mn-ea"/>
                          <a:cs typeface="+mn-cs"/>
                        </a:rPr>
                        <a:t>)</a:t>
                      </a:r>
                    </a:p>
                  </a:txBody>
                  <a:tcPr anchor="ctr"/>
                </a:tc>
                <a:extLst>
                  <a:ext uri="{0D108BD9-81ED-4DB2-BD59-A6C34878D82A}">
                    <a16:rowId xmlns:a16="http://schemas.microsoft.com/office/drawing/2014/main" val="1011052293"/>
                  </a:ext>
                </a:extLst>
              </a:tr>
              <a:tr h="385475">
                <a:tc>
                  <a:txBody>
                    <a:bodyPr/>
                    <a:lstStyle/>
                    <a:p>
                      <a:pPr lvl="0">
                        <a:buNone/>
                      </a:pPr>
                      <a:r>
                        <a:rPr lang="nl-NL" sz="2000" b="0" i="0" u="none" strike="noStrike" kern="1200" noProof="0" dirty="0">
                          <a:solidFill>
                            <a:schemeClr val="dk1"/>
                          </a:solidFill>
                          <a:latin typeface="Courier New"/>
                          <a:ea typeface="+mn-ea"/>
                          <a:cs typeface="+mn-cs"/>
                        </a:rPr>
                        <a:t>--</a:t>
                      </a:r>
                      <a:r>
                        <a:rPr lang="nl-NL" sz="2000" b="0" i="0" u="none" strike="noStrike" kern="1200" noProof="0" dirty="0" err="1">
                          <a:solidFill>
                            <a:schemeClr val="dk1"/>
                          </a:solidFill>
                          <a:latin typeface="Courier New"/>
                          <a:ea typeface="+mn-ea"/>
                          <a:cs typeface="+mn-cs"/>
                        </a:rPr>
                        <a:t>partition</a:t>
                      </a:r>
                      <a:r>
                        <a:rPr lang="nl-NL" sz="2000" b="0" i="0" u="none" strike="noStrike" kern="1200" noProof="0" dirty="0">
                          <a:solidFill>
                            <a:schemeClr val="dk1"/>
                          </a:solidFill>
                          <a:latin typeface="Courier New"/>
                          <a:ea typeface="+mn-ea"/>
                          <a:cs typeface="+mn-cs"/>
                        </a:rPr>
                        <a:t>=&lt;</a:t>
                      </a:r>
                      <a:r>
                        <a:rPr lang="nl-NL" sz="2000" b="0" i="0" u="none" strike="noStrike" kern="1200" noProof="0" dirty="0" err="1">
                          <a:solidFill>
                            <a:schemeClr val="dk1"/>
                          </a:solidFill>
                          <a:latin typeface="Courier New"/>
                          <a:ea typeface="+mn-ea"/>
                          <a:cs typeface="+mn-cs"/>
                        </a:rPr>
                        <a:t>partition_name</a:t>
                      </a:r>
                      <a:r>
                        <a:rPr lang="nl-NL" sz="2000" b="0" i="0" u="none" strike="noStrike" kern="1200" noProof="0" dirty="0">
                          <a:solidFill>
                            <a:schemeClr val="dk1"/>
                          </a:solidFill>
                          <a:latin typeface="Courier New"/>
                          <a:ea typeface="+mn-ea"/>
                          <a:cs typeface="+mn-cs"/>
                        </a:rPr>
                        <a:t>&gt;</a:t>
                      </a:r>
                      <a:endParaRPr lang="nl-NL" sz="2000" b="0" i="0" u="none" strike="noStrike" kern="1200" noProof="0" dirty="0">
                        <a:solidFill>
                          <a:schemeClr val="dk1"/>
                        </a:solidFill>
                        <a:latin typeface="FlandersArtSans-Regular"/>
                        <a:ea typeface="+mn-ea"/>
                        <a:cs typeface="+mn-cs"/>
                      </a:endParaRPr>
                    </a:p>
                  </a:txBody>
                  <a:tcPr/>
                </a:tc>
                <a:tc>
                  <a:txBody>
                    <a:bodyPr/>
                    <a:lstStyle/>
                    <a:p>
                      <a:pPr lvl="0">
                        <a:buNone/>
                      </a:pPr>
                      <a:r>
                        <a:rPr lang="nl-NL" sz="2000" b="0" i="0" u="none" strike="noStrike" kern="1200" noProof="0" dirty="0">
                          <a:solidFill>
                            <a:schemeClr val="dk1"/>
                          </a:solidFill>
                          <a:latin typeface="+mn-lt"/>
                          <a:ea typeface="+mn-ea"/>
                          <a:cs typeface="+mn-cs"/>
                        </a:rPr>
                        <a:t>Default: "batch" </a:t>
                      </a:r>
                      <a:r>
                        <a:rPr lang="nl-NL" sz="2000" b="0" i="0" u="none" strike="noStrike" kern="1200" noProof="0" dirty="0" err="1">
                          <a:solidFill>
                            <a:schemeClr val="dk1"/>
                          </a:solidFill>
                          <a:latin typeface="+mn-lt"/>
                          <a:ea typeface="+mn-ea"/>
                          <a:cs typeface="+mn-cs"/>
                        </a:rPr>
                        <a:t>partition</a:t>
                      </a:r>
                      <a:endParaRPr lang="nl-NL" sz="2000" b="0" i="0" u="none" strike="noStrike" kern="1200" noProof="0" dirty="0">
                        <a:solidFill>
                          <a:schemeClr val="dk1"/>
                        </a:solidFill>
                        <a:latin typeface="FlandersArtSans-Regular"/>
                        <a:ea typeface="+mn-ea"/>
                        <a:cs typeface="+mn-cs"/>
                      </a:endParaRPr>
                    </a:p>
                  </a:txBody>
                  <a:tcPr/>
                </a:tc>
                <a:extLst>
                  <a:ext uri="{0D108BD9-81ED-4DB2-BD59-A6C34878D82A}">
                    <a16:rowId xmlns:a16="http://schemas.microsoft.com/office/drawing/2014/main" val="2521532997"/>
                  </a:ext>
                </a:extLst>
              </a:tr>
              <a:tr h="376533">
                <a:tc>
                  <a:txBody>
                    <a:bodyPr/>
                    <a:lstStyle/>
                    <a:p>
                      <a:pPr lvl="0">
                        <a:buNone/>
                      </a:pPr>
                      <a:r>
                        <a:rPr lang="en-US" sz="2000" b="0" i="0" u="none" strike="noStrike" noProof="0" dirty="0">
                          <a:solidFill>
                            <a:schemeClr val="tx1"/>
                          </a:solidFill>
                          <a:latin typeface="Courier New"/>
                        </a:rPr>
                        <a:t>--mem-per-</a:t>
                      </a:r>
                      <a:r>
                        <a:rPr lang="en-US" sz="2000" b="0" i="0" u="none" strike="noStrike" noProof="0" dirty="0" err="1">
                          <a:solidFill>
                            <a:schemeClr val="tx1"/>
                          </a:solidFill>
                          <a:latin typeface="Courier New"/>
                        </a:rPr>
                        <a:t>cpu</a:t>
                      </a:r>
                      <a:r>
                        <a:rPr lang="en-US" sz="2000" b="0" i="0" u="none" strike="noStrike" noProof="0" dirty="0">
                          <a:solidFill>
                            <a:schemeClr val="tx1"/>
                          </a:solidFill>
                          <a:latin typeface="Courier New"/>
                        </a:rPr>
                        <a:t>=&lt;size&gt;&lt;M&gt;</a:t>
                      </a:r>
                      <a:endParaRPr lang="nl-NL" sz="2000" b="0" i="0" u="none" strike="noStrike" noProof="0" dirty="0" err="1">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mn-lt"/>
                        </a:rPr>
                        <a:t>Min</a:t>
                      </a:r>
                      <a:r>
                        <a:rPr lang="nl-NL" sz="2000" b="0" i="0" u="none" strike="noStrike" baseline="0" noProof="0" dirty="0">
                          <a:solidFill>
                            <a:schemeClr val="dk1"/>
                          </a:solidFill>
                          <a:latin typeface="+mn-lt"/>
                        </a:rPr>
                        <a:t> </a:t>
                      </a:r>
                      <a:r>
                        <a:rPr lang="nl-NL" sz="2000" b="0" i="0" u="none" strike="noStrike" noProof="0" dirty="0">
                          <a:solidFill>
                            <a:schemeClr val="dk1"/>
                          </a:solidFill>
                          <a:latin typeface="+mn-lt"/>
                        </a:rPr>
                        <a:t>memory per </a:t>
                      </a:r>
                      <a:r>
                        <a:rPr lang="nl-NL" sz="2000" b="0" i="0" u="none" strike="noStrike" noProof="0" dirty="0" err="1">
                          <a:solidFill>
                            <a:schemeClr val="dk1"/>
                          </a:solidFill>
                          <a:latin typeface="+mn-lt"/>
                        </a:rPr>
                        <a:t>core</a:t>
                      </a:r>
                      <a:r>
                        <a:rPr lang="nl-NL" sz="2000" b="0" i="0" u="none" strike="noStrike" noProof="0" dirty="0">
                          <a:solidFill>
                            <a:schemeClr val="dk1"/>
                          </a:solidFill>
                          <a:latin typeface="+mn-lt"/>
                        </a:rPr>
                        <a:t>, e.g. 5000M </a:t>
                      </a:r>
                      <a:r>
                        <a:rPr lang="nl-NL" sz="2000" b="0" i="0" u="none" strike="noStrike" noProof="0" dirty="0" err="1">
                          <a:solidFill>
                            <a:schemeClr val="dk1"/>
                          </a:solidFill>
                          <a:latin typeface="+mn-lt"/>
                        </a:rPr>
                        <a:t>for</a:t>
                      </a:r>
                      <a:r>
                        <a:rPr lang="nl-NL" sz="2000" b="0" i="0" u="none" strike="noStrike" noProof="0" dirty="0">
                          <a:solidFill>
                            <a:schemeClr val="dk1"/>
                          </a:solidFill>
                          <a:latin typeface="+mn-lt"/>
                        </a:rPr>
                        <a:t> Genius</a:t>
                      </a:r>
                      <a:endParaRPr lang="nl-NL" sz="2000" b="0" i="0" u="none" strike="noStrike" noProof="0" dirty="0">
                        <a:solidFill>
                          <a:schemeClr val="dk1"/>
                        </a:solidFill>
                        <a:latin typeface="FlandersArtSans-Regular"/>
                      </a:endParaRPr>
                    </a:p>
                  </a:txBody>
                  <a:tcPr/>
                </a:tc>
                <a:extLst>
                  <a:ext uri="{0D108BD9-81ED-4DB2-BD59-A6C34878D82A}">
                    <a16:rowId xmlns:a16="http://schemas.microsoft.com/office/drawing/2014/main" val="3067173802"/>
                  </a:ext>
                </a:extLst>
              </a:tr>
              <a:tr h="376533">
                <a:tc>
                  <a:txBody>
                    <a:bodyPr/>
                    <a:lstStyle/>
                    <a:p>
                      <a:pPr lvl="0">
                        <a:buNone/>
                      </a:pPr>
                      <a:r>
                        <a:rPr lang="nl-NL" sz="2000" b="0" i="0" u="none" strike="noStrike" noProof="0" dirty="0">
                          <a:solidFill>
                            <a:schemeClr val="tx1"/>
                          </a:solidFill>
                          <a:latin typeface="Courier New"/>
                        </a:rPr>
                        <a:t>--time=&lt;</a:t>
                      </a:r>
                      <a:r>
                        <a:rPr lang="nl-NL" sz="2000" b="0" i="0" u="none" strike="noStrike" noProof="0" dirty="0" err="1">
                          <a:solidFill>
                            <a:schemeClr val="tx1"/>
                          </a:solidFill>
                          <a:latin typeface="Courier New"/>
                        </a:rPr>
                        <a:t>dd-hh:mm:ss</a:t>
                      </a:r>
                      <a:r>
                        <a:rPr lang="nl-NL" sz="2000" b="0" i="0" u="none" strike="noStrike" noProof="0" dirty="0">
                          <a:solidFill>
                            <a:schemeClr val="tx1"/>
                          </a:solidFill>
                          <a:latin typeface="Courier New"/>
                        </a:rPr>
                        <a:t>&gt;</a:t>
                      </a:r>
                      <a:endParaRPr lang="nl-NL" sz="2000" b="0" i="0" u="none" strike="noStrike" noProof="0" dirty="0">
                        <a:solidFill>
                          <a:schemeClr val="dk1"/>
                        </a:solidFill>
                        <a:latin typeface="FlandersArtSans-Regular"/>
                      </a:endParaRPr>
                    </a:p>
                  </a:txBody>
                  <a:tcPr/>
                </a:tc>
                <a:tc>
                  <a:txBody>
                    <a:bodyPr/>
                    <a:lstStyle/>
                    <a:p>
                      <a:pPr lvl="0">
                        <a:buNone/>
                      </a:pPr>
                      <a:r>
                        <a:rPr lang="nl-NL" sz="2000" b="0" i="0" u="none" strike="noStrike" noProof="0" dirty="0">
                          <a:solidFill>
                            <a:schemeClr val="dk1"/>
                          </a:solidFill>
                          <a:latin typeface="FlandersArtSans-Regular"/>
                        </a:rPr>
                        <a:t>e.g. 1-12:30:00</a:t>
                      </a:r>
                    </a:p>
                  </a:txBody>
                  <a:tcPr anchor="ctr"/>
                </a:tc>
                <a:extLst>
                  <a:ext uri="{0D108BD9-81ED-4DB2-BD59-A6C34878D82A}">
                    <a16:rowId xmlns:a16="http://schemas.microsoft.com/office/drawing/2014/main" val="453872895"/>
                  </a:ext>
                </a:extLst>
              </a:tr>
              <a:tr h="376533">
                <a:tc>
                  <a:txBody>
                    <a:bodyPr/>
                    <a:lstStyle/>
                    <a:p>
                      <a:r>
                        <a:rPr lang="nl-NL" sz="2000" dirty="0">
                          <a:solidFill>
                            <a:schemeClr val="tx1"/>
                          </a:solidFill>
                          <a:latin typeface="Courier New"/>
                        </a:rPr>
                        <a:t>--job-name=&lt;</a:t>
                      </a:r>
                      <a:r>
                        <a:rPr lang="nl-NL" sz="2000" dirty="0" err="1">
                          <a:solidFill>
                            <a:schemeClr val="tx1"/>
                          </a:solidFill>
                          <a:latin typeface="Courier New"/>
                        </a:rPr>
                        <a:t>job_name</a:t>
                      </a:r>
                      <a:r>
                        <a:rPr lang="nl-NL" sz="2000" dirty="0">
                          <a:solidFill>
                            <a:schemeClr val="tx1"/>
                          </a:solidFill>
                          <a:latin typeface="Courier New"/>
                        </a:rPr>
                        <a:t>&gt;</a:t>
                      </a:r>
                      <a:endParaRPr lang="nl-NL" sz="2000" b="0" i="0" u="none" strike="noStrike" noProof="0" dirty="0">
                        <a:solidFill>
                          <a:schemeClr val="dk1"/>
                        </a:solidFill>
                        <a:latin typeface="FlandersArtSans-Regular"/>
                      </a:endParaRPr>
                    </a:p>
                  </a:txBody>
                  <a:tcPr anchor="ctr"/>
                </a:tc>
                <a:tc>
                  <a:txBody>
                    <a:bodyPr/>
                    <a:lstStyle/>
                    <a:p>
                      <a:endParaRPr lang="nl-NL" sz="2000" b="0" i="0" u="none" strike="noStrike" noProof="0" dirty="0">
                        <a:solidFill>
                          <a:schemeClr val="dk1"/>
                        </a:solidFill>
                        <a:latin typeface="FlandersArtSans-Regular"/>
                      </a:endParaRPr>
                    </a:p>
                  </a:txBody>
                  <a:tcPr anchor="ctr"/>
                </a:tc>
                <a:extLst>
                  <a:ext uri="{0D108BD9-81ED-4DB2-BD59-A6C34878D82A}">
                    <a16:rowId xmlns:a16="http://schemas.microsoft.com/office/drawing/2014/main" val="834523556"/>
                  </a:ext>
                </a:extLst>
              </a:tr>
              <a:tr h="376533">
                <a:tc>
                  <a:txBody>
                    <a:bodyPr/>
                    <a:lstStyle/>
                    <a:p>
                      <a:pPr lvl="0">
                        <a:buNone/>
                      </a:pPr>
                      <a:r>
                        <a:rPr lang="nl-NL" sz="2000" b="0" i="0" u="none" strike="noStrike" noProof="0" dirty="0">
                          <a:latin typeface="Courier New"/>
                        </a:rPr>
                        <a:t>--output=&lt;</a:t>
                      </a:r>
                      <a:r>
                        <a:rPr lang="nl-NL" sz="2000" b="0" i="0" u="none" strike="noStrike" noProof="0" dirty="0" err="1">
                          <a:latin typeface="Courier New"/>
                        </a:rPr>
                        <a:t>file_template</a:t>
                      </a:r>
                      <a:r>
                        <a:rPr lang="nl-NL" sz="2000" b="0" i="0" u="none" strike="noStrike" noProof="0" dirty="0">
                          <a:latin typeface="Courier New"/>
                        </a:rPr>
                        <a:t>&gt;              </a:t>
                      </a:r>
                    </a:p>
                  </a:txBody>
                  <a:tcPr anchor="ctr"/>
                </a:tc>
                <a:tc>
                  <a:txBody>
                    <a:bodyPr/>
                    <a:lstStyle/>
                    <a:p>
                      <a:pPr lvl="0">
                        <a:buNone/>
                      </a:pPr>
                      <a:r>
                        <a:rPr lang="nl-NL" sz="2000" b="0" i="0" u="none" strike="noStrike" noProof="0" dirty="0">
                          <a:latin typeface="+mn-lt"/>
                        </a:rPr>
                        <a:t>STDOUT; </a:t>
                      </a:r>
                      <a:r>
                        <a:rPr lang="nl-NL" sz="2000" b="0" i="0" u="none" strike="noStrike" noProof="0" dirty="0" err="1">
                          <a:latin typeface="+mn-lt"/>
                        </a:rPr>
                        <a:t>defaullt</a:t>
                      </a:r>
                      <a:r>
                        <a:rPr lang="nl-NL" sz="2000" b="0" i="0" u="none" strike="noStrike" noProof="0" dirty="0">
                          <a:latin typeface="+mn-lt"/>
                        </a:rPr>
                        <a:t>=“</a:t>
                      </a:r>
                      <a:r>
                        <a:rPr lang="nl-NL" sz="2000" b="0" i="0" u="none" strike="noStrike" noProof="0" dirty="0" err="1">
                          <a:latin typeface="+mn-lt"/>
                        </a:rPr>
                        <a:t>slurm</a:t>
                      </a:r>
                      <a:r>
                        <a:rPr lang="nl-NL" sz="2000" b="0" i="0" u="none" strike="noStrike" noProof="0" dirty="0">
                          <a:latin typeface="+mn-lt"/>
                        </a:rPr>
                        <a:t>-%</a:t>
                      </a:r>
                      <a:r>
                        <a:rPr lang="nl-NL" sz="2000" b="0" i="0" u="none" strike="noStrike" noProof="0" dirty="0" err="1">
                          <a:latin typeface="+mn-lt"/>
                        </a:rPr>
                        <a:t>j.out</a:t>
                      </a:r>
                      <a:r>
                        <a:rPr lang="nl-NL" sz="2000" b="0" i="0" u="none" strike="noStrike" noProof="0" dirty="0">
                          <a:latin typeface="+mn-lt"/>
                        </a:rPr>
                        <a:t>”</a:t>
                      </a:r>
                    </a:p>
                  </a:txBody>
                  <a:tcPr anchor="ctr"/>
                </a:tc>
                <a:extLst>
                  <a:ext uri="{0D108BD9-81ED-4DB2-BD59-A6C34878D82A}">
                    <a16:rowId xmlns:a16="http://schemas.microsoft.com/office/drawing/2014/main" val="3376769545"/>
                  </a:ext>
                </a:extLst>
              </a:tr>
              <a:tr h="376533">
                <a:tc>
                  <a:txBody>
                    <a:bodyPr/>
                    <a:lstStyle/>
                    <a:p>
                      <a:pPr lvl="0">
                        <a:buNone/>
                      </a:pPr>
                      <a:r>
                        <a:rPr lang="nl-NL" sz="2000" b="0" i="0" u="none" strike="noStrike" noProof="0" dirty="0">
                          <a:latin typeface="Courier New"/>
                        </a:rPr>
                        <a:t>--error=&lt;</a:t>
                      </a:r>
                      <a:r>
                        <a:rPr lang="nl-NL" sz="2000" b="0" i="0" u="none" strike="noStrike" noProof="0" dirty="0" err="1">
                          <a:latin typeface="Courier New"/>
                        </a:rPr>
                        <a:t>file_template</a:t>
                      </a:r>
                      <a:r>
                        <a:rPr lang="nl-NL" sz="2000" b="0" i="0" u="none" strike="noStrike" noProof="0" dirty="0">
                          <a:latin typeface="Courier New"/>
                        </a:rPr>
                        <a:t>&gt;</a:t>
                      </a:r>
                      <a:endParaRPr lang="nl-NL" sz="2000" dirty="0" err="1">
                        <a:solidFill>
                          <a:schemeClr val="tx1"/>
                        </a:solidFill>
                        <a:latin typeface="FlandersArtSans-Regular"/>
                      </a:endParaRPr>
                    </a:p>
                  </a:txBody>
                  <a:tcPr anchor="ctr"/>
                </a:tc>
                <a:tc>
                  <a:txBody>
                    <a:bodyPr/>
                    <a:lstStyle/>
                    <a:p>
                      <a:pPr lvl="0">
                        <a:buNone/>
                      </a:pPr>
                      <a:r>
                        <a:rPr lang="nl-NL" sz="2000" kern="1200" noProof="0" dirty="0">
                          <a:solidFill>
                            <a:schemeClr val="tx1"/>
                          </a:solidFill>
                          <a:latin typeface="+mn-lt"/>
                          <a:ea typeface="+mn-ea"/>
                          <a:cs typeface="+mn-cs"/>
                        </a:rPr>
                        <a:t>D</a:t>
                      </a:r>
                      <a:r>
                        <a:rPr lang="nl-NL" sz="2000" kern="1200" dirty="0" err="1">
                          <a:solidFill>
                            <a:schemeClr val="tx1"/>
                          </a:solidFill>
                          <a:latin typeface="+mn-lt"/>
                          <a:ea typeface="+mn-ea"/>
                          <a:cs typeface="+mn-cs"/>
                        </a:rPr>
                        <a:t>ef</a:t>
                      </a:r>
                      <a:r>
                        <a:rPr lang="nl-NL" sz="2000" dirty="0" err="1">
                          <a:solidFill>
                            <a:schemeClr val="tx1"/>
                          </a:solidFill>
                          <a:latin typeface="+mn-lt"/>
                        </a:rPr>
                        <a:t>ault</a:t>
                      </a:r>
                      <a:r>
                        <a:rPr lang="nl-NL" sz="2000" dirty="0">
                          <a:solidFill>
                            <a:schemeClr val="tx1"/>
                          </a:solidFill>
                          <a:latin typeface="+mn-lt"/>
                        </a:rPr>
                        <a:t>: </a:t>
                      </a:r>
                      <a:r>
                        <a:rPr lang="nl-NL" sz="2000" dirty="0" err="1">
                          <a:solidFill>
                            <a:schemeClr val="tx1"/>
                          </a:solidFill>
                          <a:latin typeface="+mn-lt"/>
                        </a:rPr>
                        <a:t>redirect</a:t>
                      </a:r>
                      <a:r>
                        <a:rPr lang="nl-NL" sz="2000" dirty="0">
                          <a:solidFill>
                            <a:schemeClr val="tx1"/>
                          </a:solidFill>
                          <a:latin typeface="+mn-lt"/>
                        </a:rPr>
                        <a:t> </a:t>
                      </a:r>
                      <a:r>
                        <a:rPr lang="nl-NL" sz="2000" dirty="0" err="1">
                          <a:solidFill>
                            <a:schemeClr val="tx1"/>
                          </a:solidFill>
                          <a:latin typeface="+mn-lt"/>
                        </a:rPr>
                        <a:t>to</a:t>
                      </a:r>
                      <a:r>
                        <a:rPr lang="nl-NL" sz="2000" dirty="0">
                          <a:solidFill>
                            <a:schemeClr val="tx1"/>
                          </a:solidFill>
                          <a:latin typeface="+mn-lt"/>
                        </a:rPr>
                        <a:t> STDOUT</a:t>
                      </a:r>
                      <a:endParaRPr lang="nl-NL" sz="2000" dirty="0">
                        <a:solidFill>
                          <a:schemeClr val="tx1"/>
                        </a:solidFill>
                        <a:latin typeface="FlandersArtSans-Regular"/>
                      </a:endParaRPr>
                    </a:p>
                  </a:txBody>
                  <a:tcPr anchor="ctr"/>
                </a:tc>
                <a:extLst>
                  <a:ext uri="{0D108BD9-81ED-4DB2-BD59-A6C34878D82A}">
                    <a16:rowId xmlns:a16="http://schemas.microsoft.com/office/drawing/2014/main" val="978844607"/>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--mail-type=FAIL,BEGIN,END</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1484866965"/>
                  </a:ext>
                </a:extLst>
              </a:tr>
              <a:tr h="376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000" dirty="0">
                          <a:latin typeface="Courier New"/>
                        </a:rPr>
                        <a:t>--mail-user=&lt;email-</a:t>
                      </a:r>
                      <a:r>
                        <a:rPr lang="nl-BE" sz="2000" dirty="0" err="1">
                          <a:latin typeface="Courier New"/>
                        </a:rPr>
                        <a:t>address</a:t>
                      </a:r>
                      <a:r>
                        <a:rPr lang="nl-BE" sz="2000" dirty="0">
                          <a:latin typeface="Courier New"/>
                        </a:rPr>
                        <a:t>&gt;</a:t>
                      </a:r>
                      <a:endParaRPr lang="nl-NL"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2000" dirty="0"/>
                    </a:p>
                  </a:txBody>
                  <a:tcPr/>
                </a:tc>
                <a:extLst>
                  <a:ext uri="{0D108BD9-81ED-4DB2-BD59-A6C34878D82A}">
                    <a16:rowId xmlns:a16="http://schemas.microsoft.com/office/drawing/2014/main" val="876127468"/>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BE" sz="2000" dirty="0">
                          <a:latin typeface="Courier New"/>
                        </a:rPr>
                        <a:t>--export=&lt;</a:t>
                      </a:r>
                      <a:r>
                        <a:rPr lang="nl-BE" sz="2000" dirty="0" err="1">
                          <a:latin typeface="Courier New"/>
                        </a:rPr>
                        <a:t>ALL,key</a:t>
                      </a:r>
                      <a:r>
                        <a:rPr lang="nl-BE" sz="2000" dirty="0">
                          <a:latin typeface="Courier New"/>
                        </a:rPr>
                        <a:t>=</a:t>
                      </a:r>
                      <a:r>
                        <a:rPr lang="nl-BE" sz="2000" dirty="0" err="1">
                          <a:latin typeface="Courier New"/>
                        </a:rPr>
                        <a:t>value</a:t>
                      </a:r>
                      <a:r>
                        <a:rPr lang="nl-BE" sz="2000" dirty="0">
                          <a:latin typeface="Courier New"/>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Additional</a:t>
                      </a:r>
                      <a:r>
                        <a:rPr lang="nl-NL" sz="2000" b="0" i="0" u="none" strike="noStrike" noProof="0" dirty="0"/>
                        <a:t> variables </a:t>
                      </a:r>
                      <a:r>
                        <a:rPr lang="nl-NL" sz="2000" b="0" i="0" u="none" strike="noStrike" noProof="0" dirty="0" err="1"/>
                        <a:t>to</a:t>
                      </a:r>
                      <a:r>
                        <a:rPr lang="nl-NL" sz="2000" b="0" i="0" u="none" strike="noStrike" noProof="0" dirty="0"/>
                        <a:t> pass </a:t>
                      </a:r>
                      <a:r>
                        <a:rPr lang="nl-NL" sz="2000" b="0" i="0" u="none" strike="noStrike" noProof="0" dirty="0" err="1"/>
                        <a:t>to</a:t>
                      </a:r>
                      <a:r>
                        <a:rPr lang="nl-NL" sz="2000" b="0" i="0" u="none" strike="noStrike" noProof="0" dirty="0"/>
                        <a:t> job</a:t>
                      </a:r>
                    </a:p>
                  </a:txBody>
                  <a:tcPr/>
                </a:tc>
                <a:extLst>
                  <a:ext uri="{0D108BD9-81ED-4DB2-BD59-A6C34878D82A}">
                    <a16:rowId xmlns:a16="http://schemas.microsoft.com/office/drawing/2014/main" val="2744721027"/>
                  </a:ext>
                </a:extLst>
              </a:tr>
              <a:tr h="376533">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a:latin typeface="Courier New" panose="02070309020205020404" pitchFamily="49" charset="0"/>
                          <a:cs typeface="Courier New" panose="02070309020205020404" pitchFamily="49" charset="0"/>
                        </a:rPr>
                        <a:t>--account=&lt;</a:t>
                      </a:r>
                      <a:r>
                        <a:rPr lang="nl-NL" sz="2000" b="0" i="0" u="none" strike="noStrike" noProof="0" dirty="0" err="1">
                          <a:latin typeface="Courier New" panose="02070309020205020404" pitchFamily="49" charset="0"/>
                          <a:cs typeface="Courier New" panose="02070309020205020404" pitchFamily="49" charset="0"/>
                        </a:rPr>
                        <a:t>account_name</a:t>
                      </a:r>
                      <a:r>
                        <a:rPr lang="nl-NL" sz="2000" b="0" i="0" u="none" strike="noStrike" noProof="0" dirty="0">
                          <a:latin typeface="Courier New" panose="02070309020205020404" pitchFamily="49" charset="0"/>
                          <a:cs typeface="Courier New" panose="02070309020205020404" pitchFamily="49" charset="0"/>
                        </a:rPr>
                        <a:t>&gt;</a:t>
                      </a:r>
                      <a:endParaRPr lang="nl-NL" sz="2000" b="0" i="0" u="none" strike="noStrike" noProof="0" dirty="0"/>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nl-NL" sz="2000" b="0" i="0" u="none" strike="noStrike" noProof="0" dirty="0" err="1"/>
                        <a:t>Mandatory</a:t>
                      </a:r>
                      <a:r>
                        <a:rPr lang="nl-NL" sz="2000" b="0" i="0" u="none" strike="noStrike" noProof="0" dirty="0"/>
                        <a:t> (</a:t>
                      </a:r>
                      <a:r>
                        <a:rPr lang="nl-NL" sz="2000" b="0" i="0" u="none" strike="noStrike" noProof="0" dirty="0" err="1"/>
                        <a:t>credits</a:t>
                      </a:r>
                      <a:r>
                        <a:rPr lang="nl-NL" sz="2000" b="0" i="0" u="none" strike="noStrike" noProof="0" dirty="0"/>
                        <a:t>)</a:t>
                      </a:r>
                    </a:p>
                  </a:txBody>
                  <a:tcPr/>
                </a:tc>
                <a:extLst>
                  <a:ext uri="{0D108BD9-81ED-4DB2-BD59-A6C34878D82A}">
                    <a16:rowId xmlns:a16="http://schemas.microsoft.com/office/drawing/2014/main" val="911817103"/>
                  </a:ext>
                </a:extLst>
              </a:tr>
            </a:tbl>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186</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Jobs: </a:t>
            </a:r>
            <a:r>
              <a:rPr lang="en-US" altLang="en-US" sz="3200" dirty="0" err="1"/>
              <a:t>Slurm</a:t>
            </a:r>
            <a:r>
              <a:rPr lang="en-US" altLang="en-US" sz="3200" dirty="0"/>
              <a:t> submit options</a:t>
            </a:r>
          </a:p>
        </p:txBody>
      </p:sp>
    </p:spTree>
    <p:extLst>
      <p:ext uri="{BB962C8B-B14F-4D97-AF65-F5344CB8AC3E}">
        <p14:creationId xmlns:p14="http://schemas.microsoft.com/office/powerpoint/2010/main" val="26710992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912448-FEEC-49E8-9588-2DF1F90D57C2}" type="slidenum">
              <a:rPr lang="en-US" smtClean="0"/>
              <a:t>187</a:t>
            </a:fld>
            <a:endParaRPr lang="en-US" dirty="0"/>
          </a:p>
        </p:txBody>
      </p:sp>
      <p:graphicFrame>
        <p:nvGraphicFramePr>
          <p:cNvPr id="2" name="Table 3">
            <a:extLst>
              <a:ext uri="{FF2B5EF4-FFF2-40B4-BE49-F238E27FC236}">
                <a16:creationId xmlns:a16="http://schemas.microsoft.com/office/drawing/2014/main" id="{BF623C29-41CE-454E-8F80-63F1D33A16A0}"/>
              </a:ext>
            </a:extLst>
          </p:cNvPr>
          <p:cNvGraphicFramePr>
            <a:graphicFrameLocks noGrp="1"/>
          </p:cNvGraphicFramePr>
          <p:nvPr>
            <p:extLst>
              <p:ext uri="{D42A27DB-BD31-4B8C-83A1-F6EECF244321}">
                <p14:modId xmlns:p14="http://schemas.microsoft.com/office/powerpoint/2010/main" val="181399440"/>
              </p:ext>
            </p:extLst>
          </p:nvPr>
        </p:nvGraphicFramePr>
        <p:xfrm>
          <a:off x="3273625" y="1052736"/>
          <a:ext cx="8799039" cy="4825860"/>
        </p:xfrm>
        <a:graphic>
          <a:graphicData uri="http://schemas.openxmlformats.org/drawingml/2006/table">
            <a:tbl>
              <a:tblPr firstRow="1" bandRow="1">
                <a:tableStyleId>{5C22544A-7EE6-4342-B048-85BDC9FD1C3A}</a:tableStyleId>
              </a:tblPr>
              <a:tblGrid>
                <a:gridCol w="1481524">
                  <a:extLst>
                    <a:ext uri="{9D8B030D-6E8A-4147-A177-3AD203B41FA5}">
                      <a16:colId xmlns:a16="http://schemas.microsoft.com/office/drawing/2014/main" val="4094831941"/>
                    </a:ext>
                  </a:extLst>
                </a:gridCol>
                <a:gridCol w="2294733">
                  <a:extLst>
                    <a:ext uri="{9D8B030D-6E8A-4147-A177-3AD203B41FA5}">
                      <a16:colId xmlns:a16="http://schemas.microsoft.com/office/drawing/2014/main" val="451435011"/>
                    </a:ext>
                  </a:extLst>
                </a:gridCol>
                <a:gridCol w="5022782">
                  <a:extLst>
                    <a:ext uri="{9D8B030D-6E8A-4147-A177-3AD203B41FA5}">
                      <a16:colId xmlns:a16="http://schemas.microsoft.com/office/drawing/2014/main" val="3177777384"/>
                    </a:ext>
                  </a:extLst>
                </a:gridCol>
              </a:tblGrid>
              <a:tr h="375780">
                <a:tc>
                  <a:txBody>
                    <a:bodyPr/>
                    <a:lstStyle/>
                    <a:p>
                      <a:r>
                        <a:rPr lang="en-US" sz="1800" dirty="0"/>
                        <a:t>Shorthand</a:t>
                      </a:r>
                      <a:endParaRPr lang="nl-BE" sz="1800" dirty="0"/>
                    </a:p>
                  </a:txBody>
                  <a:tcPr/>
                </a:tc>
                <a:tc>
                  <a:txBody>
                    <a:bodyPr/>
                    <a:lstStyle/>
                    <a:p>
                      <a:r>
                        <a:rPr lang="en-US" sz="1800" dirty="0"/>
                        <a:t>Full Argument</a:t>
                      </a:r>
                      <a:endParaRPr lang="nl-BE" sz="1800" dirty="0"/>
                    </a:p>
                  </a:txBody>
                  <a:tcPr/>
                </a:tc>
                <a:tc>
                  <a:txBody>
                    <a:bodyPr/>
                    <a:lstStyle/>
                    <a:p>
                      <a:r>
                        <a:rPr lang="en-US" sz="1800" dirty="0"/>
                        <a:t>Meaning</a:t>
                      </a:r>
                      <a:endParaRPr lang="nl-BE" sz="1800" dirty="0"/>
                    </a:p>
                  </a:txBody>
                  <a:tcPr/>
                </a:tc>
                <a:extLst>
                  <a:ext uri="{0D108BD9-81ED-4DB2-BD59-A6C34878D82A}">
                    <a16:rowId xmlns:a16="http://schemas.microsoft.com/office/drawing/2014/main" val="400236656"/>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--account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err="1"/>
                        <a:t>Slurm</a:t>
                      </a:r>
                      <a:r>
                        <a:rPr lang="en-US" sz="1800" dirty="0"/>
                        <a:t> account name</a:t>
                      </a:r>
                      <a:endParaRPr lang="nl-BE" sz="1800" dirty="0"/>
                    </a:p>
                  </a:txBody>
                  <a:tcPr/>
                </a:tc>
                <a:extLst>
                  <a:ext uri="{0D108BD9-81ED-4DB2-BD59-A6C34878D82A}">
                    <a16:rowId xmlns:a16="http://schemas.microsoft.com/office/drawing/2014/main" val="1057992077"/>
                  </a:ext>
                </a:extLst>
              </a:tr>
              <a:tr h="370840">
                <a:tc>
                  <a:txBody>
                    <a:bodyPr/>
                    <a:lstStyle/>
                    <a:p>
                      <a:r>
                        <a:rPr lang="en-US" sz="1800" dirty="0">
                          <a:latin typeface="Courier New" panose="02070309020205020404" pitchFamily="49" charset="0"/>
                          <a:cs typeface="Courier New" panose="02070309020205020404" pitchFamily="49" charset="0"/>
                        </a:rPr>
                        <a:t>-a</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--array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array range</a:t>
                      </a:r>
                      <a:endParaRPr lang="nl-BE" sz="1800" dirty="0"/>
                    </a:p>
                  </a:txBody>
                  <a:tcPr/>
                </a:tc>
                <a:extLst>
                  <a:ext uri="{0D108BD9-81ED-4DB2-BD59-A6C34878D82A}">
                    <a16:rowId xmlns:a16="http://schemas.microsoft.com/office/drawing/2014/main" val="872792786"/>
                  </a:ext>
                </a:extLst>
              </a:tr>
              <a:tr h="370840">
                <a:tc>
                  <a:txBody>
                    <a:bodyPr/>
                    <a:lstStyle/>
                    <a:p>
                      <a:r>
                        <a:rPr lang="en-US" sz="1800" dirty="0">
                          <a:latin typeface="Courier New" panose="02070309020205020404" pitchFamily="49" charset="0"/>
                          <a:cs typeface="Courier New" panose="02070309020205020404" pitchFamily="49" charset="0"/>
                        </a:rPr>
                        <a:t>-M</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--clusters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Machine or cluster name</a:t>
                      </a:r>
                      <a:endParaRPr lang="nl-BE" sz="1800" dirty="0"/>
                    </a:p>
                  </a:txBody>
                  <a:tcPr/>
                </a:tc>
                <a:extLst>
                  <a:ext uri="{0D108BD9-81ED-4DB2-BD59-A6C34878D82A}">
                    <a16:rowId xmlns:a16="http://schemas.microsoft.com/office/drawing/2014/main" val="3927229"/>
                  </a:ext>
                </a:extLst>
              </a:tr>
              <a:tr h="370840">
                <a:tc>
                  <a:txBody>
                    <a:bodyPr/>
                    <a:lstStyle/>
                    <a:p>
                      <a:r>
                        <a:rPr lang="en-US" sz="1800" dirty="0">
                          <a:latin typeface="Courier New" panose="02070309020205020404" pitchFamily="49" charset="0"/>
                          <a:cs typeface="Courier New" panose="02070309020205020404" pitchFamily="49" charset="0"/>
                        </a:rPr>
                        <a:t>-c</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cpus</a:t>
                      </a:r>
                      <a:r>
                        <a:rPr lang="en-US" sz="1800" dirty="0">
                          <a:latin typeface="Courier New" panose="02070309020205020404" pitchFamily="49" charset="0"/>
                          <a:cs typeface="Courier New" panose="02070309020205020404" pitchFamily="49" charset="0"/>
                        </a:rPr>
                        <a:t>-per-task</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Num cores per task (default=1)</a:t>
                      </a:r>
                      <a:endParaRPr lang="nl-BE" sz="1800" dirty="0"/>
                    </a:p>
                  </a:txBody>
                  <a:tcPr/>
                </a:tc>
                <a:extLst>
                  <a:ext uri="{0D108BD9-81ED-4DB2-BD59-A6C34878D82A}">
                    <a16:rowId xmlns:a16="http://schemas.microsoft.com/office/drawing/2014/main" val="1825499147"/>
                  </a:ext>
                </a:extLst>
              </a:tr>
              <a:tr h="370840">
                <a:tc>
                  <a:txBody>
                    <a:bodyPr/>
                    <a:lstStyle/>
                    <a:p>
                      <a:r>
                        <a:rPr lang="en-US" sz="1800" dirty="0">
                          <a:latin typeface="Courier New" panose="02070309020205020404" pitchFamily="49" charset="0"/>
                          <a:cs typeface="Courier New" panose="02070309020205020404" pitchFamily="49" charset="0"/>
                        </a:rPr>
                        <a:t>-d</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--dependency</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Job dependency (after, </a:t>
                      </a:r>
                      <a:r>
                        <a:rPr lang="en-US" sz="1800" dirty="0" err="1"/>
                        <a:t>afterok</a:t>
                      </a:r>
                      <a:r>
                        <a:rPr lang="en-US" sz="1800" dirty="0"/>
                        <a:t>, </a:t>
                      </a:r>
                      <a:r>
                        <a:rPr lang="en-US" sz="1800" dirty="0" err="1"/>
                        <a:t>afterany</a:t>
                      </a:r>
                      <a:r>
                        <a:rPr lang="en-US" sz="1800" dirty="0"/>
                        <a:t>, …)</a:t>
                      </a:r>
                      <a:endParaRPr lang="nl-BE" sz="1800" dirty="0"/>
                    </a:p>
                  </a:txBody>
                  <a:tcPr/>
                </a:tc>
                <a:extLst>
                  <a:ext uri="{0D108BD9-81ED-4DB2-BD59-A6C34878D82A}">
                    <a16:rowId xmlns:a16="http://schemas.microsoft.com/office/drawing/2014/main" val="3292799591"/>
                  </a:ext>
                </a:extLst>
              </a:tr>
              <a:tr h="370840">
                <a:tc>
                  <a:txBody>
                    <a:bodyPr/>
                    <a:lstStyle/>
                    <a:p>
                      <a:r>
                        <a:rPr lang="en-US" sz="1800" dirty="0">
                          <a:latin typeface="Courier New" panose="02070309020205020404" pitchFamily="49" charset="0"/>
                          <a:cs typeface="Courier New" panose="02070309020205020404" pitchFamily="49" charset="0"/>
                        </a:rPr>
                        <a:t>-I</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--input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STDIN filename</a:t>
                      </a:r>
                      <a:endParaRPr lang="nl-BE" sz="1800" dirty="0"/>
                    </a:p>
                  </a:txBody>
                  <a:tcPr/>
                </a:tc>
                <a:extLst>
                  <a:ext uri="{0D108BD9-81ED-4DB2-BD59-A6C34878D82A}">
                    <a16:rowId xmlns:a16="http://schemas.microsoft.com/office/drawing/2014/main" val="4209992204"/>
                  </a:ext>
                </a:extLst>
              </a:tr>
              <a:tr h="370840">
                <a:tc>
                  <a:txBody>
                    <a:bodyPr/>
                    <a:lstStyle/>
                    <a:p>
                      <a:r>
                        <a:rPr lang="en-US" sz="1800" dirty="0">
                          <a:latin typeface="Courier New" panose="02070309020205020404" pitchFamily="49" charset="0"/>
                          <a:cs typeface="Courier New" panose="02070309020205020404" pitchFamily="49" charset="0"/>
                        </a:rPr>
                        <a:t>-e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--error</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STDERR filename</a:t>
                      </a:r>
                      <a:endParaRPr lang="nl-BE" sz="1800" dirty="0"/>
                    </a:p>
                  </a:txBody>
                  <a:tcPr/>
                </a:tc>
                <a:extLst>
                  <a:ext uri="{0D108BD9-81ED-4DB2-BD59-A6C34878D82A}">
                    <a16:rowId xmlns:a16="http://schemas.microsoft.com/office/drawing/2014/main" val="483209916"/>
                  </a:ext>
                </a:extLst>
              </a:tr>
              <a:tr h="370840">
                <a:tc>
                  <a:txBody>
                    <a:bodyPr/>
                    <a:lstStyle/>
                    <a:p>
                      <a:r>
                        <a:rPr lang="en-US" sz="1800" dirty="0">
                          <a:latin typeface="Courier New" panose="02070309020205020404" pitchFamily="49" charset="0"/>
                          <a:cs typeface="Courier New" panose="02070309020205020404" pitchFamily="49" charset="0"/>
                        </a:rPr>
                        <a:t>-o</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--output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STDOUT filename</a:t>
                      </a:r>
                      <a:endParaRPr lang="nl-BE" sz="1800" dirty="0"/>
                    </a:p>
                  </a:txBody>
                  <a:tcPr/>
                </a:tc>
                <a:extLst>
                  <a:ext uri="{0D108BD9-81ED-4DB2-BD59-A6C34878D82A}">
                    <a16:rowId xmlns:a16="http://schemas.microsoft.com/office/drawing/2014/main" val="3035702464"/>
                  </a:ext>
                </a:extLst>
              </a:tr>
              <a:tr h="370840">
                <a:tc>
                  <a:txBody>
                    <a:bodyPr/>
                    <a:lstStyle/>
                    <a:p>
                      <a:r>
                        <a:rPr lang="en-US" sz="1800" dirty="0">
                          <a:latin typeface="Courier New" panose="02070309020205020404" pitchFamily="49" charset="0"/>
                          <a:cs typeface="Courier New" panose="02070309020205020404" pitchFamily="49" charset="0"/>
                        </a:rPr>
                        <a:t>-t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--time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a:t>
                      </a:r>
                      <a:r>
                        <a:rPr lang="en-US" sz="1800" dirty="0" err="1"/>
                        <a:t>walltime</a:t>
                      </a:r>
                      <a:endParaRPr lang="nl-BE" sz="1800" dirty="0"/>
                    </a:p>
                  </a:txBody>
                  <a:tcPr/>
                </a:tc>
                <a:extLst>
                  <a:ext uri="{0D108BD9-81ED-4DB2-BD59-A6C34878D82A}">
                    <a16:rowId xmlns:a16="http://schemas.microsoft.com/office/drawing/2014/main" val="1138024881"/>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--nodes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Minimum num nodes</a:t>
                      </a:r>
                      <a:endParaRPr lang="nl-BE" sz="1800" dirty="0"/>
                    </a:p>
                  </a:txBody>
                  <a:tcPr/>
                </a:tc>
                <a:extLst>
                  <a:ext uri="{0D108BD9-81ED-4DB2-BD59-A6C34878D82A}">
                    <a16:rowId xmlns:a16="http://schemas.microsoft.com/office/drawing/2014/main" val="1537042455"/>
                  </a:ext>
                </a:extLst>
              </a:tr>
              <a:tr h="370840">
                <a:tc>
                  <a:txBody>
                    <a:bodyPr/>
                    <a:lstStyle/>
                    <a:p>
                      <a:r>
                        <a:rPr lang="en-US" sz="1800" dirty="0">
                          <a:latin typeface="Courier New" panose="02070309020205020404" pitchFamily="49" charset="0"/>
                          <a:cs typeface="Courier New" panose="02070309020205020404" pitchFamily="49" charset="0"/>
                        </a:rPr>
                        <a:t>-n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ntasks</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Maximum num tasks</a:t>
                      </a:r>
                      <a:endParaRPr lang="nl-BE" sz="1800" dirty="0"/>
                    </a:p>
                  </a:txBody>
                  <a:tcPr/>
                </a:tc>
                <a:extLst>
                  <a:ext uri="{0D108BD9-81ED-4DB2-BD59-A6C34878D82A}">
                    <a16:rowId xmlns:a16="http://schemas.microsoft.com/office/drawing/2014/main" val="587039612"/>
                  </a:ext>
                </a:extLst>
              </a:tr>
              <a:tr h="370840">
                <a:tc>
                  <a:txBody>
                    <a:bodyPr/>
                    <a:lstStyle/>
                    <a:p>
                      <a:r>
                        <a:rPr lang="en-US" sz="1800" dirty="0">
                          <a:latin typeface="Courier New" panose="02070309020205020404" pitchFamily="49" charset="0"/>
                          <a:cs typeface="Courier New" panose="02070309020205020404" pitchFamily="49" charset="0"/>
                        </a:rPr>
                        <a:t>-p</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latin typeface="Courier New" panose="02070309020205020404" pitchFamily="49" charset="0"/>
                          <a:cs typeface="Courier New" panose="02070309020205020404" pitchFamily="49" charset="0"/>
                        </a:rPr>
                        <a:t>--partition</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Partition name</a:t>
                      </a:r>
                      <a:endParaRPr lang="nl-BE" sz="1800" dirty="0"/>
                    </a:p>
                  </a:txBody>
                  <a:tcPr/>
                </a:tc>
                <a:extLst>
                  <a:ext uri="{0D108BD9-81ED-4DB2-BD59-A6C34878D82A}">
                    <a16:rowId xmlns:a16="http://schemas.microsoft.com/office/drawing/2014/main" val="623322092"/>
                  </a:ext>
                </a:extLst>
              </a:tr>
            </a:tbl>
          </a:graphicData>
        </a:graphic>
      </p:graphicFrame>
      <p:sp>
        <p:nvSpPr>
          <p:cNvPr id="4" name="TextBox 3">
            <a:extLst>
              <a:ext uri="{FF2B5EF4-FFF2-40B4-BE49-F238E27FC236}">
                <a16:creationId xmlns:a16="http://schemas.microsoft.com/office/drawing/2014/main" id="{62B4DE41-19DD-480D-91AD-FEF4B135CEAE}"/>
              </a:ext>
            </a:extLst>
          </p:cNvPr>
          <p:cNvSpPr txBox="1"/>
          <p:nvPr/>
        </p:nvSpPr>
        <p:spPr>
          <a:xfrm>
            <a:off x="801157" y="1406656"/>
            <a:ext cx="2765778" cy="1477328"/>
          </a:xfrm>
          <a:prstGeom prst="rect">
            <a:avLst/>
          </a:prstGeom>
          <a:noFill/>
        </p:spPr>
        <p:txBody>
          <a:bodyPr wrap="square" rtlCol="0">
            <a:spAutoFit/>
          </a:bodyPr>
          <a:lstStyle/>
          <a:p>
            <a:r>
              <a:rPr lang="en-US" dirty="0"/>
              <a:t>Some (not all) of the </a:t>
            </a:r>
            <a:r>
              <a:rPr lang="en-US" dirty="0" err="1">
                <a:latin typeface="Courier New" panose="02070309020205020404" pitchFamily="49" charset="0"/>
                <a:cs typeface="Courier New" panose="02070309020205020404" pitchFamily="49" charset="0"/>
              </a:rPr>
              <a:t>sbatch</a:t>
            </a:r>
            <a:r>
              <a:rPr lang="en-US" dirty="0"/>
              <a:t>, </a:t>
            </a:r>
            <a:r>
              <a:rPr lang="en-US" dirty="0" err="1">
                <a:latin typeface="Courier New" panose="02070309020205020404" pitchFamily="49" charset="0"/>
                <a:cs typeface="Courier New" panose="02070309020205020404" pitchFamily="49" charset="0"/>
              </a:rPr>
              <a:t>srun</a:t>
            </a:r>
            <a:r>
              <a:rPr lang="en-US" dirty="0"/>
              <a:t> and </a:t>
            </a:r>
            <a:r>
              <a:rPr lang="en-US" dirty="0" err="1">
                <a:latin typeface="Courier New" panose="02070309020205020404" pitchFamily="49" charset="0"/>
                <a:cs typeface="Courier New" panose="02070309020205020404" pitchFamily="49" charset="0"/>
              </a:rPr>
              <a:t>salloc</a:t>
            </a:r>
            <a:r>
              <a:rPr lang="en-US" dirty="0"/>
              <a:t> command line arguments have </a:t>
            </a:r>
            <a:r>
              <a:rPr lang="en-US" dirty="0" err="1"/>
              <a:t>shorthands</a:t>
            </a:r>
            <a:endParaRPr lang="nl-BE" dirty="0"/>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Argument </a:t>
            </a:r>
            <a:r>
              <a:rPr lang="en-US" altLang="en-US" sz="3200" dirty="0" err="1"/>
              <a:t>Shorthands</a:t>
            </a:r>
            <a:endParaRPr lang="en-US" altLang="en-US" sz="3200" dirty="0"/>
          </a:p>
        </p:txBody>
      </p:sp>
    </p:spTree>
    <p:extLst>
      <p:ext uri="{BB962C8B-B14F-4D97-AF65-F5344CB8AC3E}">
        <p14:creationId xmlns:p14="http://schemas.microsoft.com/office/powerpoint/2010/main" val="6295287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188</a:t>
            </a:fld>
            <a:endParaRPr lang="nl-BE" dirty="0"/>
          </a:p>
        </p:txBody>
      </p:sp>
      <p:sp>
        <p:nvSpPr>
          <p:cNvPr id="5" name="TextBox 4"/>
          <p:cNvSpPr txBox="1"/>
          <p:nvPr/>
        </p:nvSpPr>
        <p:spPr>
          <a:xfrm>
            <a:off x="720000" y="1191321"/>
            <a:ext cx="11112000" cy="5232202"/>
          </a:xfrm>
          <a:prstGeom prst="rect">
            <a:avLst/>
          </a:prstGeom>
          <a:noFill/>
          <a:ln>
            <a:noFill/>
          </a:ln>
        </p:spPr>
        <p:txBody>
          <a:bodyPr wrap="square" rtlCol="0">
            <a:spAutoFit/>
          </a:bodyPr>
          <a:lstStyle/>
          <a:p>
            <a:pPr marL="342900" indent="-342900">
              <a:buBlip>
                <a:blip r:embed="rId2"/>
              </a:buBlip>
            </a:pPr>
            <a:r>
              <a:rPr lang="en-US" sz="2200" dirty="0"/>
              <a:t>Interactive job: 1 core for 1 hour (default)</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solidFill>
                  <a:srgbClr val="FF0000"/>
                </a:solidFill>
                <a:latin typeface="Courier New" panose="02070309020205020404" pitchFamily="49" charset="0"/>
                <a:cs typeface="Courier New" panose="02070309020205020404" pitchFamily="49" charset="0"/>
              </a:rPr>
            </a:br>
            <a:endParaRPr lang="en-US" sz="2200" dirty="0">
              <a:solidFill>
                <a:srgbClr val="FF0000"/>
              </a:solidFill>
            </a:endParaRPr>
          </a:p>
          <a:p>
            <a:pPr marL="342900" indent="-342900">
              <a:buBlip>
                <a:blip r:embed="rId2"/>
              </a:buBlip>
            </a:pPr>
            <a:r>
              <a:rPr lang="en-US" sz="2200" dirty="0"/>
              <a:t>Interactive job with X-forwarding</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–x11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endParaRPr lang="en-US" sz="2000" dirty="0"/>
          </a:p>
          <a:p>
            <a:pPr marL="342900" indent="-342900">
              <a:buBlip>
                <a:blip r:embed="rId2"/>
              </a:buBlip>
            </a:pPr>
            <a:endParaRPr lang="en-US" sz="2200" dirty="0"/>
          </a:p>
          <a:p>
            <a:pPr marL="342900" indent="-342900">
              <a:buBlip>
                <a:blip r:embed="rId2"/>
              </a:buBlip>
            </a:pPr>
            <a:r>
              <a:rPr lang="en-US" sz="2200" dirty="0"/>
              <a:t>Request fraction of a node from interactive partition</a:t>
            </a:r>
            <a:br>
              <a:rPr lang="en-US" sz="22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=4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--partition=interactive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p>
          <a:p>
            <a:pPr marL="342900" indent="-342900">
              <a:buBlip>
                <a:blip r:embed="rId2"/>
              </a:buBlip>
            </a:pPr>
            <a:endParaRPr lang="en-US" sz="2200" dirty="0">
              <a:latin typeface="Courier New" panose="02070309020205020404" pitchFamily="49" charset="0"/>
              <a:cs typeface="Courier New" panose="02070309020205020404" pitchFamily="49" charset="0"/>
            </a:endParaRPr>
          </a:p>
          <a:p>
            <a:pPr marL="342900" indent="-342900">
              <a:buBlip>
                <a:blip r:embed="rId2"/>
              </a:buBlip>
            </a:pPr>
            <a:r>
              <a:rPr lang="en-US" sz="2200" dirty="0">
                <a:cs typeface="Courier New" panose="02070309020205020404" pitchFamily="49" charset="0"/>
              </a:rPr>
              <a:t>Request a GPU accelerator</a:t>
            </a:r>
            <a:br>
              <a:rPr lang="en-US" sz="22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srun</a:t>
            </a:r>
            <a:r>
              <a:rPr lang="en-US" sz="2000" dirty="0">
                <a:latin typeface="Courier New" panose="02070309020205020404" pitchFamily="49" charset="0"/>
                <a:cs typeface="Courier New" panose="02070309020205020404" pitchFamily="49" charset="0"/>
              </a:rPr>
              <a:t> --clusters=</a:t>
            </a:r>
            <a:r>
              <a:rPr lang="en-US" sz="2000" dirty="0" err="1">
                <a:latin typeface="Courier New" panose="02070309020205020404" pitchFamily="49" charset="0"/>
                <a:cs typeface="Courier New" panose="02070309020205020404" pitchFamily="49" charset="0"/>
              </a:rPr>
              <a:t>wice</a:t>
            </a:r>
            <a:r>
              <a:rPr lang="en-US" sz="2000" dirty="0">
                <a:latin typeface="Courier New" panose="02070309020205020404" pitchFamily="49" charset="0"/>
                <a:cs typeface="Courier New" panose="02070309020205020404" pitchFamily="49" charset="0"/>
              </a:rPr>
              <a:t> --account=</a:t>
            </a:r>
            <a:r>
              <a:rPr lang="en-US" sz="2000" dirty="0" err="1">
                <a:latin typeface="Courier New" panose="02070309020205020404" pitchFamily="49" charset="0"/>
                <a:cs typeface="Courier New" panose="02070309020205020404" pitchFamily="49" charset="0"/>
              </a:rPr>
              <a:t>lp_hpcinfo</a:t>
            </a:r>
            <a:r>
              <a:rPr lang="en-US" sz="2000" dirty="0">
                <a:latin typeface="Courier New" panose="02070309020205020404" pitchFamily="49" charset="0"/>
                <a:cs typeface="Courier New" panose="02070309020205020404" pitchFamily="49" charset="0"/>
              </a:rPr>
              <a:t> --nodes=1 --</a:t>
            </a:r>
            <a:r>
              <a:rPr lang="en-US" sz="2000" dirty="0" err="1">
                <a:latin typeface="Courier New" panose="02070309020205020404" pitchFamily="49" charset="0"/>
                <a:cs typeface="Courier New" panose="02070309020205020404" pitchFamily="49" charset="0"/>
              </a:rPr>
              <a:t>ntasks</a:t>
            </a:r>
            <a:r>
              <a:rPr lang="en-US" sz="2000" dirty="0">
                <a:latin typeface="Courier New" panose="02070309020205020404" pitchFamily="49" charset="0"/>
                <a:cs typeface="Courier New" panose="02070309020205020404" pitchFamily="49" charset="0"/>
              </a:rPr>
              <a:t>=18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--partition=</a:t>
            </a:r>
            <a:r>
              <a:rPr lang="en-US" sz="2000" dirty="0" err="1">
                <a:latin typeface="Courier New" panose="02070309020205020404" pitchFamily="49" charset="0"/>
                <a:cs typeface="Courier New" panose="02070309020205020404" pitchFamily="49" charset="0"/>
              </a:rPr>
              <a:t>gpu</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gpus</a:t>
            </a:r>
            <a:r>
              <a:rPr lang="en-US" sz="2000" dirty="0">
                <a:latin typeface="Courier New" panose="02070309020205020404" pitchFamily="49" charset="0"/>
                <a:cs typeface="Courier New" panose="02070309020205020404" pitchFamily="49" charset="0"/>
              </a:rPr>
              <a:t>-per-node=1 --</a:t>
            </a:r>
            <a:r>
              <a:rPr lang="en-US" sz="2000" dirty="0" err="1">
                <a:latin typeface="Courier New" panose="02070309020205020404" pitchFamily="49" charset="0"/>
                <a:cs typeface="Courier New" panose="02070309020205020404" pitchFamily="49" charset="0"/>
              </a:rPr>
              <a:t>pty</a:t>
            </a:r>
            <a:r>
              <a:rPr lang="en-US" sz="2000" dirty="0">
                <a:latin typeface="Courier New" panose="02070309020205020404" pitchFamily="49" charset="0"/>
                <a:cs typeface="Courier New" panose="02070309020205020404" pitchFamily="49" charset="0"/>
              </a:rPr>
              <a:t> /bin/bash -l</a:t>
            </a:r>
            <a:br>
              <a:rPr lang="en-US" sz="2000" dirty="0">
                <a:latin typeface="Courier New" panose="02070309020205020404" pitchFamily="49" charset="0"/>
                <a:cs typeface="Courier New" panose="02070309020205020404" pitchFamily="49" charset="0"/>
              </a:rPr>
            </a:br>
            <a:endParaRPr lang="en-US" sz="2000" dirty="0">
              <a:latin typeface="Courier New" panose="02070309020205020404" pitchFamily="49" charset="0"/>
              <a:cs typeface="Courier New" panose="02070309020205020404" pitchFamily="49" charset="0"/>
            </a:endParaRPr>
          </a:p>
          <a:p>
            <a:pPr marL="342900" indent="-342900">
              <a:buBlip>
                <a:blip r:embed="rId2"/>
              </a:buBlip>
            </a:pPr>
            <a:r>
              <a:rPr lang="en-US" sz="2000" dirty="0"/>
              <a:t>To join a running job</a:t>
            </a:r>
            <a:br>
              <a:rPr lang="en-US" sz="2000"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sattach</a:t>
            </a: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JobID</a:t>
            </a:r>
            <a:r>
              <a:rPr lang="en-US" sz="2000" dirty="0">
                <a:latin typeface="Courier New" panose="02070309020205020404" pitchFamily="49" charset="0"/>
                <a:cs typeface="Courier New" panose="02070309020205020404" pitchFamily="49" charset="0"/>
              </a:rPr>
              <a:t>&gt;.&lt;</a:t>
            </a:r>
            <a:r>
              <a:rPr lang="en-US" sz="2000" dirty="0" err="1">
                <a:latin typeface="Courier New" panose="02070309020205020404" pitchFamily="49" charset="0"/>
                <a:cs typeface="Courier New" panose="02070309020205020404" pitchFamily="49" charset="0"/>
              </a:rPr>
              <a:t>StepID</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 e.g. 55439251.0</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Jobs</a:t>
            </a:r>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735586" y="971058"/>
            <a:ext cx="5772274" cy="5413288"/>
            <a:chOff x="2826025" y="3886638"/>
            <a:chExt cx="5772274" cy="5413288"/>
          </a:xfrm>
        </p:grpSpPr>
        <p:sp>
          <p:nvSpPr>
            <p:cNvPr id="34" name="TextBox 3"/>
            <p:cNvSpPr txBox="1">
              <a:spLocks noChangeArrowheads="1"/>
            </p:cNvSpPr>
            <p:nvPr/>
          </p:nvSpPr>
          <p:spPr bwMode="auto">
            <a:xfrm>
              <a:off x="2826025" y="4160057"/>
              <a:ext cx="5772274" cy="513986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#!/bin/</a:t>
              </a:r>
              <a:r>
                <a:rPr lang="nl-BE" sz="1600" dirty="0" err="1">
                  <a:solidFill>
                    <a:srgbClr val="4E5865"/>
                  </a:solidFill>
                  <a:latin typeface="Courier New" panose="02070309020205020404" pitchFamily="49" charset="0"/>
                  <a:ea typeface="新細明體"/>
                  <a:cs typeface="Courier New" panose="02070309020205020404" pitchFamily="49" charset="0"/>
                </a:rPr>
                <a:t>bash</a:t>
              </a:r>
              <a:r>
                <a:rPr lang="nl-BE" sz="1600" dirty="0">
                  <a:solidFill>
                    <a:srgbClr val="4E5865"/>
                  </a:solidFill>
                  <a:latin typeface="Courier New" panose="02070309020205020404" pitchFamily="49" charset="0"/>
                  <a:ea typeface="新細明體"/>
                  <a:cs typeface="Courier New" panose="02070309020205020404" pitchFamily="49" charset="0"/>
                </a:rPr>
                <a:t> –l</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#SBATCH --clusters=</a:t>
              </a:r>
              <a:r>
                <a:rPr lang="nl-BE" sz="1600" dirty="0" err="1">
                  <a:solidFill>
                    <a:srgbClr val="4E5865"/>
                  </a:solidFill>
                  <a:latin typeface="Courier New" panose="02070309020205020404" pitchFamily="49" charset="0"/>
                  <a:ea typeface="新細明體"/>
                  <a:cs typeface="Courier New" panose="02070309020205020404" pitchFamily="49" charset="0"/>
                </a:rPr>
                <a:t>wice</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--account=</a:t>
              </a:r>
              <a:r>
                <a:rPr lang="nl-BE" sz="1600" dirty="0" err="1">
                  <a:solidFill>
                    <a:srgbClr val="4E5865"/>
                  </a:solidFill>
                  <a:latin typeface="Courier New" panose="02070309020205020404" pitchFamily="49" charset="0"/>
                  <a:ea typeface="新細明體"/>
                  <a:cs typeface="Courier New" panose="02070309020205020404" pitchFamily="49" charset="0"/>
                </a:rPr>
                <a:t>lp_hpcinfo</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nodes</a:t>
              </a:r>
              <a:r>
                <a:rPr lang="nl-BE" sz="1600" dirty="0">
                  <a:solidFill>
                    <a:srgbClr val="4E5865"/>
                  </a:solidFill>
                  <a:latin typeface="Courier New" panose="02070309020205020404" pitchFamily="49" charset="0"/>
                  <a:ea typeface="新細明體"/>
                  <a:cs typeface="Courier New" panose="02070309020205020404" pitchFamily="49" charset="0"/>
                </a:rPr>
                <a:t>=1</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a:t>
              </a:r>
              <a:r>
                <a:rPr lang="nl-BE" sz="1600" dirty="0" err="1">
                  <a:solidFill>
                    <a:srgbClr val="4E5865"/>
                  </a:solidFill>
                  <a:latin typeface="Courier New" panose="02070309020205020404" pitchFamily="49" charset="0"/>
                  <a:ea typeface="新細明體"/>
                  <a:cs typeface="Courier New" panose="02070309020205020404" pitchFamily="49" charset="0"/>
                </a:rPr>
                <a:t>ntasks</a:t>
              </a:r>
              <a:r>
                <a:rPr lang="nl-BE" sz="1600" dirty="0">
                  <a:solidFill>
                    <a:srgbClr val="4E5865"/>
                  </a:solidFill>
                  <a:latin typeface="Courier New" panose="02070309020205020404" pitchFamily="49" charset="0"/>
                  <a:ea typeface="新細明體"/>
                  <a:cs typeface="Courier New" panose="02070309020205020404" pitchFamily="49" charset="0"/>
                </a:rPr>
                <a:t>=4</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--mem-per-</a:t>
              </a:r>
              <a:r>
                <a:rPr lang="nl-BE" sz="1600" dirty="0" err="1">
                  <a:solidFill>
                    <a:srgbClr val="4E5865"/>
                  </a:solidFill>
                  <a:latin typeface="Courier New" panose="02070309020205020404" pitchFamily="49" charset="0"/>
                  <a:ea typeface="新細明體"/>
                  <a:cs typeface="Courier New" panose="02070309020205020404" pitchFamily="49" charset="0"/>
                </a:rPr>
                <a:t>cpu</a:t>
              </a:r>
              <a:r>
                <a:rPr lang="nl-BE" sz="1600" dirty="0">
                  <a:solidFill>
                    <a:srgbClr val="4E5865"/>
                  </a:solidFill>
                  <a:latin typeface="Courier New" panose="02070309020205020404" pitchFamily="49" charset="0"/>
                  <a:ea typeface="新細明體"/>
                  <a:cs typeface="Courier New" panose="02070309020205020404" pitchFamily="49" charset="0"/>
                </a:rPr>
                <a:t>=3400M</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--job-name=</a:t>
              </a:r>
              <a:r>
                <a:rPr lang="nl-BE" sz="1600" dirty="0" err="1">
                  <a:solidFill>
                    <a:srgbClr val="4E5865"/>
                  </a:solidFill>
                  <a:latin typeface="Courier New" panose="02070309020205020404" pitchFamily="49" charset="0"/>
                  <a:ea typeface="新細明體"/>
                  <a:cs typeface="Courier New" panose="02070309020205020404" pitchFamily="49" charset="0"/>
                </a:rPr>
                <a:t>hpc_workflow</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--mail-type=BEGIN,END,FAIL</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#SBATCH --mail-user=my.name@kuleuven.be</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module load </a:t>
              </a:r>
              <a:r>
                <a:rPr lang="nl-BE" sz="1600" dirty="0" err="1">
                  <a:solidFill>
                    <a:srgbClr val="4E5865"/>
                  </a:solidFill>
                  <a:latin typeface="Courier New" panose="02070309020205020404" pitchFamily="49" charset="0"/>
                  <a:ea typeface="新細明體"/>
                  <a:cs typeface="Courier New" panose="02070309020205020404" pitchFamily="49" charset="0"/>
                </a:rPr>
                <a:t>intel</a:t>
              </a:r>
              <a:r>
                <a:rPr lang="nl-BE" sz="1600" dirty="0">
                  <a:solidFill>
                    <a:srgbClr val="4E5865"/>
                  </a:solidFill>
                  <a:latin typeface="Courier New" panose="02070309020205020404" pitchFamily="49" charset="0"/>
                  <a:ea typeface="新細明體"/>
                  <a:cs typeface="Courier New" panose="02070309020205020404" pitchFamily="49" charset="0"/>
                </a:rPr>
                <a:t>/2021a</a:t>
              </a:r>
              <a:br>
                <a:rPr lang="nl-BE" sz="1600" dirty="0">
                  <a:solidFill>
                    <a:srgbClr val="4E5865"/>
                  </a:solidFill>
                  <a:latin typeface="Courier New" panose="02070309020205020404" pitchFamily="49" charset="0"/>
                  <a:ea typeface="新細明體"/>
                  <a:cs typeface="Courier New" panose="02070309020205020404" pitchFamily="49" charset="0"/>
                </a:rPr>
              </a:br>
              <a:r>
                <a:rPr lang="nl-BE" sz="1600" dirty="0">
                  <a:solidFill>
                    <a:srgbClr val="4E5865"/>
                  </a:solidFill>
                  <a:latin typeface="Courier New" panose="02070309020205020404" pitchFamily="49" charset="0"/>
                  <a:ea typeface="新細明體"/>
                  <a:cs typeface="Courier New" panose="02070309020205020404" pitchFamily="49" charset="0"/>
                </a:rPr>
                <a:t>module load Python/3.9.5-GCCcore-10.3.0</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which</a:t>
              </a:r>
              <a:r>
                <a:rPr lang="nl-BE" sz="1600" dirty="0">
                  <a:solidFill>
                    <a:srgbClr val="4E5865"/>
                  </a:solidFill>
                  <a:latin typeface="Courier New" panose="02070309020205020404" pitchFamily="49" charset="0"/>
                  <a:ea typeface="新細明體"/>
                  <a:cs typeface="Courier New" panose="02070309020205020404" pitchFamily="49" charset="0"/>
                </a:rPr>
                <a:t> python3</a:t>
              </a: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cd $VSC_SCRATCH/</a:t>
              </a:r>
              <a:r>
                <a:rPr lang="nl-BE" sz="1600" dirty="0" err="1">
                  <a:solidFill>
                    <a:srgbClr val="4E5865"/>
                  </a:solidFill>
                  <a:latin typeface="Courier New" panose="02070309020205020404" pitchFamily="49" charset="0"/>
                  <a:ea typeface="新細明體"/>
                  <a:cs typeface="Courier New" panose="02070309020205020404" pitchFamily="49" charset="0"/>
                </a:rPr>
                <a:t>projects</a:t>
              </a:r>
              <a:r>
                <a:rPr lang="nl-BE" sz="1600" dirty="0">
                  <a:solidFill>
                    <a:srgbClr val="4E5865"/>
                  </a:solidFill>
                  <a:latin typeface="Courier New" panose="02070309020205020404" pitchFamily="49" charset="0"/>
                  <a:ea typeface="新細明體"/>
                  <a:cs typeface="Courier New" panose="02070309020205020404" pitchFamily="49" charset="0"/>
                </a:rPr>
                <a:t>/</a:t>
              </a:r>
              <a:r>
                <a:rPr lang="nl-BE" sz="1600" dirty="0" err="1">
                  <a:solidFill>
                    <a:srgbClr val="4E5865"/>
                  </a:solidFill>
                  <a:latin typeface="Courier New" panose="02070309020205020404" pitchFamily="49" charset="0"/>
                  <a:ea typeface="新細明體"/>
                  <a:cs typeface="Courier New" panose="02070309020205020404" pitchFamily="49" charset="0"/>
                </a:rPr>
                <a:t>simulations</a:t>
              </a: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$VSC_DATA/</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p>
            <a:p>
              <a:pPr marL="0" lvl="1" indent="0">
                <a:buNone/>
              </a:pP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a:solidFill>
                    <a:srgbClr val="4E5865"/>
                  </a:solidFill>
                  <a:latin typeface="Courier New" panose="02070309020205020404" pitchFamily="49" charset="0"/>
                  <a:ea typeface="新細明體"/>
                  <a:cs typeface="Courier New" panose="02070309020205020404" pitchFamily="49" charset="0"/>
                </a:rPr>
                <a:t>python modelling.py</a:t>
              </a:r>
              <a:br>
                <a:rPr lang="nl-BE" sz="1600" dirty="0">
                  <a:solidFill>
                    <a:srgbClr val="4E5865"/>
                  </a:solidFill>
                  <a:latin typeface="Courier New" panose="02070309020205020404" pitchFamily="49" charset="0"/>
                  <a:ea typeface="新細明體"/>
                  <a:cs typeface="Courier New" panose="02070309020205020404" pitchFamily="49" charset="0"/>
                </a:rPr>
              </a:br>
              <a:endParaRPr lang="nl-BE" sz="1600" dirty="0">
                <a:solidFill>
                  <a:srgbClr val="4E5865"/>
                </a:solidFill>
                <a:latin typeface="Courier New" panose="02070309020205020404" pitchFamily="49" charset="0"/>
                <a:ea typeface="新細明體"/>
                <a:cs typeface="Courier New" panose="02070309020205020404" pitchFamily="49" charset="0"/>
              </a:endParaRP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cp</a:t>
              </a:r>
              <a:r>
                <a:rPr lang="nl-BE" sz="1600" dirty="0">
                  <a:solidFill>
                    <a:srgbClr val="4E5865"/>
                  </a:solidFill>
                  <a:latin typeface="Courier New" panose="02070309020205020404" pitchFamily="49" charset="0"/>
                  <a:ea typeface="新細明體"/>
                  <a:cs typeface="Courier New" panose="02070309020205020404" pitchFamily="49" charset="0"/>
                </a:rPr>
                <a:t> –r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r>
                <a:rPr lang="nl-BE" sz="1600" dirty="0">
                  <a:solidFill>
                    <a:srgbClr val="4E5865"/>
                  </a:solidFill>
                  <a:latin typeface="Courier New" panose="02070309020205020404" pitchFamily="49" charset="0"/>
                  <a:ea typeface="新細明體"/>
                  <a:cs typeface="Courier New" panose="02070309020205020404" pitchFamily="49" charset="0"/>
                </a:rPr>
                <a:t> $VSC_DATA</a:t>
              </a:r>
            </a:p>
            <a:p>
              <a:pPr marL="0" lvl="1" indent="0">
                <a:buNone/>
              </a:pPr>
              <a:r>
                <a:rPr lang="nl-BE" sz="1600" dirty="0" err="1">
                  <a:solidFill>
                    <a:srgbClr val="4E5865"/>
                  </a:solidFill>
                  <a:latin typeface="Courier New" panose="02070309020205020404" pitchFamily="49" charset="0"/>
                  <a:ea typeface="新細明體"/>
                  <a:cs typeface="Courier New" panose="02070309020205020404" pitchFamily="49" charset="0"/>
                </a:rPr>
                <a:t>rm</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rf</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input_data</a:t>
              </a:r>
              <a:r>
                <a:rPr lang="nl-BE" sz="1600" dirty="0">
                  <a:solidFill>
                    <a:srgbClr val="4E5865"/>
                  </a:solidFill>
                  <a:latin typeface="Courier New" panose="02070309020205020404" pitchFamily="49" charset="0"/>
                  <a:ea typeface="新細明體"/>
                  <a:cs typeface="Courier New" panose="02070309020205020404" pitchFamily="49" charset="0"/>
                </a:rPr>
                <a:t> ./</a:t>
              </a:r>
              <a:r>
                <a:rPr lang="nl-BE" sz="1600" dirty="0" err="1">
                  <a:solidFill>
                    <a:srgbClr val="4E5865"/>
                  </a:solidFill>
                  <a:latin typeface="Courier New" panose="02070309020205020404" pitchFamily="49" charset="0"/>
                  <a:ea typeface="新細明體"/>
                  <a:cs typeface="Courier New" panose="02070309020205020404" pitchFamily="49" charset="0"/>
                </a:rPr>
                <a:t>output_data</a:t>
              </a:r>
              <a:endParaRPr lang="nl-BE" sz="1600" dirty="0">
                <a:solidFill>
                  <a:srgbClr val="4E5865"/>
                </a:solidFill>
                <a:latin typeface="Courier New" panose="02070309020205020404" pitchFamily="49" charset="0"/>
                <a:ea typeface="新細明體"/>
                <a:cs typeface="Courier New" panose="02070309020205020404" pitchFamily="49" charset="0"/>
              </a:endParaRPr>
            </a:p>
          </p:txBody>
        </p:sp>
        <p:sp>
          <p:nvSpPr>
            <p:cNvPr id="36" name="TextBox 8"/>
            <p:cNvSpPr txBox="1">
              <a:spLocks noChangeArrowheads="1"/>
            </p:cNvSpPr>
            <p:nvPr/>
          </p:nvSpPr>
          <p:spPr bwMode="auto">
            <a:xfrm>
              <a:off x="7427245" y="3886638"/>
              <a:ext cx="1171054"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1200" dirty="0" err="1">
                  <a:solidFill>
                    <a:srgbClr val="4E5865"/>
                  </a:solidFill>
                  <a:ea typeface="新細明體"/>
                </a:rPr>
                <a:t>jobscript.slurm</a:t>
              </a:r>
              <a:endParaRPr lang="nl-BE" sz="1200" b="1" dirty="0">
                <a:latin typeface="Courier New" panose="02070309020205020404" pitchFamily="49" charset="0"/>
                <a:cs typeface="Courier New" panose="02070309020205020404" pitchFamily="49" charset="0"/>
              </a:endParaRPr>
            </a:p>
          </p:txBody>
        </p:sp>
      </p:grpSp>
      <p:grpSp>
        <p:nvGrpSpPr>
          <p:cNvPr id="16" name="Group 15">
            <a:extLst>
              <a:ext uri="{FF2B5EF4-FFF2-40B4-BE49-F238E27FC236}">
                <a16:creationId xmlns:a16="http://schemas.microsoft.com/office/drawing/2014/main" id="{26455D99-3ED0-4159-83FF-402040CF9D73}"/>
              </a:ext>
            </a:extLst>
          </p:cNvPr>
          <p:cNvGrpSpPr/>
          <p:nvPr/>
        </p:nvGrpSpPr>
        <p:grpSpPr>
          <a:xfrm>
            <a:off x="2716796" y="1167623"/>
            <a:ext cx="5824135" cy="432048"/>
            <a:chOff x="3071667" y="908720"/>
            <a:chExt cx="5824135" cy="432048"/>
          </a:xfrm>
        </p:grpSpPr>
        <p:sp>
          <p:nvSpPr>
            <p:cNvPr id="4" name="Rectangle 3"/>
            <p:cNvSpPr/>
            <p:nvPr/>
          </p:nvSpPr>
          <p:spPr>
            <a:xfrm>
              <a:off x="7244323" y="908720"/>
              <a:ext cx="1651479"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7" y="1124744"/>
              <a:ext cx="417265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652274" y="1689024"/>
            <a:ext cx="2888658" cy="1766967"/>
            <a:chOff x="5995232" y="1037954"/>
            <a:chExt cx="2904886" cy="1368151"/>
          </a:xfrm>
        </p:grpSpPr>
        <p:sp>
          <p:nvSpPr>
            <p:cNvPr id="7" name="Rectangle 6"/>
            <p:cNvSpPr/>
            <p:nvPr/>
          </p:nvSpPr>
          <p:spPr>
            <a:xfrm>
              <a:off x="7239360" y="1419794"/>
              <a:ext cx="1660758" cy="43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a:endCxn id="7" idx="1"/>
            </p:cNvCxnSpPr>
            <p:nvPr/>
          </p:nvCxnSpPr>
          <p:spPr>
            <a:xfrm>
              <a:off x="6011460" y="1635441"/>
              <a:ext cx="122790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32519" y="3679729"/>
            <a:ext cx="2657133" cy="504056"/>
            <a:chOff x="4302963" y="3696255"/>
            <a:chExt cx="2657133" cy="504056"/>
          </a:xfrm>
        </p:grpSpPr>
        <p:cxnSp>
          <p:nvCxnSpPr>
            <p:cNvPr id="19" name="Straight Connector 18"/>
            <p:cNvCxnSpPr/>
            <p:nvPr/>
          </p:nvCxnSpPr>
          <p:spPr>
            <a:xfrm>
              <a:off x="4302963" y="3721888"/>
              <a:ext cx="0" cy="452789"/>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6036226" y="4397972"/>
            <a:ext cx="2653425" cy="648072"/>
            <a:chOff x="7536161" y="4524347"/>
            <a:chExt cx="2653425"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1"/>
            </p:cNvCxnSpPr>
            <p:nvPr/>
          </p:nvCxnSpPr>
          <p:spPr>
            <a:xfrm>
              <a:off x="7536161" y="4848383"/>
              <a:ext cx="85322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389387" y="4596355"/>
              <a:ext cx="18001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grpSp>
        <p:nvGrpSpPr>
          <p:cNvPr id="15" name="Group 14">
            <a:extLst>
              <a:ext uri="{FF2B5EF4-FFF2-40B4-BE49-F238E27FC236}">
                <a16:creationId xmlns:a16="http://schemas.microsoft.com/office/drawing/2014/main" id="{E987475C-5A38-5F51-35FE-A77E64FAFEF7}"/>
              </a:ext>
            </a:extLst>
          </p:cNvPr>
          <p:cNvGrpSpPr/>
          <p:nvPr/>
        </p:nvGrpSpPr>
        <p:grpSpPr>
          <a:xfrm>
            <a:off x="3292858" y="5064682"/>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a:endCxn id="23" idx="1"/>
            </p:cNvCxnSpPr>
            <p:nvPr/>
          </p:nvCxnSpPr>
          <p:spPr>
            <a:xfrm>
              <a:off x="1332105" y="5532459"/>
              <a:ext cx="359659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28699" y="5280431"/>
              <a:ext cx="231942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Execute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6036228" y="5606771"/>
            <a:ext cx="2653423" cy="648072"/>
            <a:chOff x="7536161" y="4524347"/>
            <a:chExt cx="2005860"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a:endCxn id="35" idx="1"/>
            </p:cNvCxnSpPr>
            <p:nvPr/>
          </p:nvCxnSpPr>
          <p:spPr>
            <a:xfrm>
              <a:off x="7536161" y="4848383"/>
              <a:ext cx="64499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8181157" y="4596355"/>
              <a:ext cx="1360864"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2"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189</a:t>
            </a:fld>
            <a:endParaRPr lang="nl-BE" sz="900" dirty="0">
              <a:solidFill>
                <a:schemeClr val="bg1"/>
              </a:solidFill>
            </a:endParaRPr>
          </a:p>
        </p:txBody>
      </p:sp>
      <p:sp>
        <p:nvSpPr>
          <p:cNvPr id="3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Example </a:t>
            </a:r>
            <a:r>
              <a:rPr lang="en-US" altLang="en-US" sz="3200" dirty="0" err="1"/>
              <a:t>Slurm</a:t>
            </a:r>
            <a:r>
              <a:rPr lang="en-US" altLang="en-US" sz="3200" dirty="0"/>
              <a:t> Job Script</a:t>
            </a:r>
          </a:p>
        </p:txBody>
      </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780528" y="1976742"/>
            <a:ext cx="4731491" cy="1679234"/>
          </a:xfrm>
          <a:prstGeom prst="roundRect">
            <a:avLst>
              <a:gd name="adj" fmla="val 1117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TextBox 114">
            <a:extLst>
              <a:ext uri="{FF2B5EF4-FFF2-40B4-BE49-F238E27FC236}">
                <a16:creationId xmlns:a16="http://schemas.microsoft.com/office/drawing/2014/main" id="{12BA0A7F-6D16-43C6-B6AB-D8E148BD9DB2}"/>
              </a:ext>
            </a:extLst>
          </p:cNvPr>
          <p:cNvSpPr txBox="1"/>
          <p:nvPr/>
        </p:nvSpPr>
        <p:spPr>
          <a:xfrm>
            <a:off x="778066" y="1484784"/>
            <a:ext cx="1928734" cy="369332"/>
          </a:xfrm>
          <a:prstGeom prst="rect">
            <a:avLst/>
          </a:prstGeom>
          <a:noFill/>
        </p:spPr>
        <p:txBody>
          <a:bodyPr wrap="none" rtlCol="0">
            <a:spAutoFit/>
          </a:bodyPr>
          <a:lstStyle/>
          <a:p>
            <a:pPr algn="ctr"/>
            <a:r>
              <a:rPr lang="nl-BE" b="1" dirty="0" err="1"/>
              <a:t>Compute</a:t>
            </a:r>
            <a:r>
              <a:rPr lang="nl-BE" b="1" dirty="0"/>
              <a:t> </a:t>
            </a:r>
            <a:r>
              <a:rPr lang="nl-BE" b="1" dirty="0" err="1"/>
              <a:t>nodes</a:t>
            </a:r>
            <a:endParaRPr lang="nl-BE" b="1" dirty="0"/>
          </a:p>
        </p:txBody>
      </p:sp>
      <p:grpSp>
        <p:nvGrpSpPr>
          <p:cNvPr id="7" name="Group 6">
            <a:extLst>
              <a:ext uri="{FF2B5EF4-FFF2-40B4-BE49-F238E27FC236}">
                <a16:creationId xmlns:a16="http://schemas.microsoft.com/office/drawing/2014/main" id="{83CA99C2-8AF6-41D5-B951-9680D14F690F}"/>
              </a:ext>
            </a:extLst>
          </p:cNvPr>
          <p:cNvGrpSpPr/>
          <p:nvPr/>
        </p:nvGrpSpPr>
        <p:grpSpPr>
          <a:xfrm>
            <a:off x="3148941" y="2247220"/>
            <a:ext cx="2098691" cy="922419"/>
            <a:chOff x="4335173" y="1731635"/>
            <a:chExt cx="2098691" cy="922419"/>
          </a:xfrm>
        </p:grpSpPr>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grpSp>
      <p:grpSp>
        <p:nvGrpSpPr>
          <p:cNvPr id="325" name="Group 324">
            <a:extLst>
              <a:ext uri="{FF2B5EF4-FFF2-40B4-BE49-F238E27FC236}">
                <a16:creationId xmlns:a16="http://schemas.microsoft.com/office/drawing/2014/main" id="{57F9EA76-F73D-484C-8551-D7E34068711D}"/>
              </a:ext>
            </a:extLst>
          </p:cNvPr>
          <p:cNvGrpSpPr/>
          <p:nvPr/>
        </p:nvGrpSpPr>
        <p:grpSpPr>
          <a:xfrm>
            <a:off x="1027062" y="2247220"/>
            <a:ext cx="2098691" cy="1237372"/>
            <a:chOff x="4335173" y="1731635"/>
            <a:chExt cx="2098691" cy="1237372"/>
          </a:xfrm>
        </p:grpSpPr>
        <p:pic>
          <p:nvPicPr>
            <p:cNvPr id="326" name="Picture 325">
              <a:extLst>
                <a:ext uri="{FF2B5EF4-FFF2-40B4-BE49-F238E27FC236}">
                  <a16:creationId xmlns:a16="http://schemas.microsoft.com/office/drawing/2014/main" id="{36725644-7E72-416F-9443-02842F64024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1731635"/>
              <a:ext cx="200239" cy="300593"/>
            </a:xfrm>
            <a:prstGeom prst="rect">
              <a:avLst/>
            </a:prstGeom>
          </p:spPr>
        </p:pic>
        <p:pic>
          <p:nvPicPr>
            <p:cNvPr id="327" name="Picture 326">
              <a:extLst>
                <a:ext uri="{FF2B5EF4-FFF2-40B4-BE49-F238E27FC236}">
                  <a16:creationId xmlns:a16="http://schemas.microsoft.com/office/drawing/2014/main" id="{2C44A0CD-87A1-40F6-8E6F-A3B9861EECD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1731635"/>
              <a:ext cx="200239" cy="300593"/>
            </a:xfrm>
            <a:prstGeom prst="rect">
              <a:avLst/>
            </a:prstGeom>
          </p:spPr>
        </p:pic>
        <p:pic>
          <p:nvPicPr>
            <p:cNvPr id="328" name="Picture 327">
              <a:extLst>
                <a:ext uri="{FF2B5EF4-FFF2-40B4-BE49-F238E27FC236}">
                  <a16:creationId xmlns:a16="http://schemas.microsoft.com/office/drawing/2014/main" id="{43E92B0C-A9AC-4A87-99B3-EB9403C39A7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1731635"/>
              <a:ext cx="200239" cy="300593"/>
            </a:xfrm>
            <a:prstGeom prst="rect">
              <a:avLst/>
            </a:prstGeom>
          </p:spPr>
        </p:pic>
        <p:pic>
          <p:nvPicPr>
            <p:cNvPr id="329" name="Picture 328">
              <a:extLst>
                <a:ext uri="{FF2B5EF4-FFF2-40B4-BE49-F238E27FC236}">
                  <a16:creationId xmlns:a16="http://schemas.microsoft.com/office/drawing/2014/main" id="{D9C23BE3-C4DF-4BC9-A7D3-082A9D52E1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1731635"/>
              <a:ext cx="200239" cy="300593"/>
            </a:xfrm>
            <a:prstGeom prst="rect">
              <a:avLst/>
            </a:prstGeom>
          </p:spPr>
        </p:pic>
        <p:pic>
          <p:nvPicPr>
            <p:cNvPr id="330" name="Picture 329">
              <a:extLst>
                <a:ext uri="{FF2B5EF4-FFF2-40B4-BE49-F238E27FC236}">
                  <a16:creationId xmlns:a16="http://schemas.microsoft.com/office/drawing/2014/main" id="{161EBA17-E2A4-4835-BA70-3700CDE17B0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1731635"/>
              <a:ext cx="200239" cy="300593"/>
            </a:xfrm>
            <a:prstGeom prst="rect">
              <a:avLst/>
            </a:prstGeom>
          </p:spPr>
        </p:pic>
        <p:pic>
          <p:nvPicPr>
            <p:cNvPr id="331" name="Picture 330">
              <a:extLst>
                <a:ext uri="{FF2B5EF4-FFF2-40B4-BE49-F238E27FC236}">
                  <a16:creationId xmlns:a16="http://schemas.microsoft.com/office/drawing/2014/main" id="{0C59C909-B7D5-44C7-8C3E-D76B77704FE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35173" y="2042548"/>
              <a:ext cx="200239" cy="300593"/>
            </a:xfrm>
            <a:prstGeom prst="rect">
              <a:avLst/>
            </a:prstGeom>
          </p:spPr>
        </p:pic>
        <p:pic>
          <p:nvPicPr>
            <p:cNvPr id="332" name="Picture 331">
              <a:extLst>
                <a:ext uri="{FF2B5EF4-FFF2-40B4-BE49-F238E27FC236}">
                  <a16:creationId xmlns:a16="http://schemas.microsoft.com/office/drawing/2014/main" id="{0503314F-BCED-47F2-861C-51AAA16B3B8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46006" y="2042548"/>
              <a:ext cx="200239" cy="300593"/>
            </a:xfrm>
            <a:prstGeom prst="rect">
              <a:avLst/>
            </a:prstGeom>
          </p:spPr>
        </p:pic>
        <p:pic>
          <p:nvPicPr>
            <p:cNvPr id="333" name="Picture 332">
              <a:extLst>
                <a:ext uri="{FF2B5EF4-FFF2-40B4-BE49-F238E27FC236}">
                  <a16:creationId xmlns:a16="http://schemas.microsoft.com/office/drawing/2014/main" id="{DAC4C5D3-513A-48B1-9DB1-FF0258B041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56839" y="2042548"/>
              <a:ext cx="200239" cy="300593"/>
            </a:xfrm>
            <a:prstGeom prst="rect">
              <a:avLst/>
            </a:prstGeom>
          </p:spPr>
        </p:pic>
        <p:pic>
          <p:nvPicPr>
            <p:cNvPr id="334" name="Picture 333">
              <a:extLst>
                <a:ext uri="{FF2B5EF4-FFF2-40B4-BE49-F238E27FC236}">
                  <a16:creationId xmlns:a16="http://schemas.microsoft.com/office/drawing/2014/main" id="{E4F4B977-D34C-4EFC-84AC-790213F7305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67672" y="2042548"/>
              <a:ext cx="200239" cy="300593"/>
            </a:xfrm>
            <a:prstGeom prst="rect">
              <a:avLst/>
            </a:prstGeom>
          </p:spPr>
        </p:pic>
        <p:pic>
          <p:nvPicPr>
            <p:cNvPr id="335" name="Picture 334">
              <a:extLst>
                <a:ext uri="{FF2B5EF4-FFF2-40B4-BE49-F238E27FC236}">
                  <a16:creationId xmlns:a16="http://schemas.microsoft.com/office/drawing/2014/main" id="{FB76A6F8-DDE5-4CF5-8B12-908DC55C804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178505" y="2042548"/>
              <a:ext cx="200239" cy="300593"/>
            </a:xfrm>
            <a:prstGeom prst="rect">
              <a:avLst/>
            </a:prstGeom>
          </p:spPr>
        </p:pic>
        <p:pic>
          <p:nvPicPr>
            <p:cNvPr id="336" name="Picture 335">
              <a:extLst>
                <a:ext uri="{FF2B5EF4-FFF2-40B4-BE49-F238E27FC236}">
                  <a16:creationId xmlns:a16="http://schemas.microsoft.com/office/drawing/2014/main" id="{4CF059E8-ED02-4920-AE53-B667137D9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1731635"/>
              <a:ext cx="200239" cy="300593"/>
            </a:xfrm>
            <a:prstGeom prst="rect">
              <a:avLst/>
            </a:prstGeom>
          </p:spPr>
        </p:pic>
        <p:pic>
          <p:nvPicPr>
            <p:cNvPr id="337" name="Picture 336">
              <a:extLst>
                <a:ext uri="{FF2B5EF4-FFF2-40B4-BE49-F238E27FC236}">
                  <a16:creationId xmlns:a16="http://schemas.microsoft.com/office/drawing/2014/main" id="{209D94AB-2363-4D5F-8DBC-F245920021F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1731635"/>
              <a:ext cx="200239" cy="300593"/>
            </a:xfrm>
            <a:prstGeom prst="rect">
              <a:avLst/>
            </a:prstGeom>
          </p:spPr>
        </p:pic>
        <p:pic>
          <p:nvPicPr>
            <p:cNvPr id="338" name="Picture 337">
              <a:extLst>
                <a:ext uri="{FF2B5EF4-FFF2-40B4-BE49-F238E27FC236}">
                  <a16:creationId xmlns:a16="http://schemas.microsoft.com/office/drawing/2014/main" id="{2F19A20A-AA84-438B-A008-47DDCB9590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1731635"/>
              <a:ext cx="200239" cy="300593"/>
            </a:xfrm>
            <a:prstGeom prst="rect">
              <a:avLst/>
            </a:prstGeom>
          </p:spPr>
        </p:pic>
        <p:pic>
          <p:nvPicPr>
            <p:cNvPr id="339" name="Picture 338">
              <a:extLst>
                <a:ext uri="{FF2B5EF4-FFF2-40B4-BE49-F238E27FC236}">
                  <a16:creationId xmlns:a16="http://schemas.microsoft.com/office/drawing/2014/main" id="{2086FC16-A40D-4EFD-A82A-712A28D317A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1731635"/>
              <a:ext cx="200239" cy="300593"/>
            </a:xfrm>
            <a:prstGeom prst="rect">
              <a:avLst/>
            </a:prstGeom>
          </p:spPr>
        </p:pic>
        <p:pic>
          <p:nvPicPr>
            <p:cNvPr id="340" name="Picture 339">
              <a:extLst>
                <a:ext uri="{FF2B5EF4-FFF2-40B4-BE49-F238E27FC236}">
                  <a16:creationId xmlns:a16="http://schemas.microsoft.com/office/drawing/2014/main" id="{FE4548FC-3BFF-4A14-9A51-B07CB035115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1731635"/>
              <a:ext cx="200239" cy="300593"/>
            </a:xfrm>
            <a:prstGeom prst="rect">
              <a:avLst/>
            </a:prstGeom>
          </p:spPr>
        </p:pic>
        <p:pic>
          <p:nvPicPr>
            <p:cNvPr id="341" name="Picture 340">
              <a:extLst>
                <a:ext uri="{FF2B5EF4-FFF2-40B4-BE49-F238E27FC236}">
                  <a16:creationId xmlns:a16="http://schemas.microsoft.com/office/drawing/2014/main" id="{5B874476-3030-4742-8DC2-6B61B22F554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390293" y="2042548"/>
              <a:ext cx="200239" cy="300593"/>
            </a:xfrm>
            <a:prstGeom prst="rect">
              <a:avLst/>
            </a:prstGeom>
          </p:spPr>
        </p:pic>
        <p:pic>
          <p:nvPicPr>
            <p:cNvPr id="342" name="Picture 341">
              <a:extLst>
                <a:ext uri="{FF2B5EF4-FFF2-40B4-BE49-F238E27FC236}">
                  <a16:creationId xmlns:a16="http://schemas.microsoft.com/office/drawing/2014/main" id="{98F6D8C4-81C4-4C5B-910D-6E364F12953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601126" y="2042548"/>
              <a:ext cx="200239" cy="300593"/>
            </a:xfrm>
            <a:prstGeom prst="rect">
              <a:avLst/>
            </a:prstGeom>
          </p:spPr>
        </p:pic>
        <p:pic>
          <p:nvPicPr>
            <p:cNvPr id="343" name="Picture 342">
              <a:extLst>
                <a:ext uri="{FF2B5EF4-FFF2-40B4-BE49-F238E27FC236}">
                  <a16:creationId xmlns:a16="http://schemas.microsoft.com/office/drawing/2014/main" id="{A1AD1D29-E46D-4EC8-BC91-685867EC9AA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811959" y="2042548"/>
              <a:ext cx="200239" cy="300593"/>
            </a:xfrm>
            <a:prstGeom prst="rect">
              <a:avLst/>
            </a:prstGeom>
          </p:spPr>
        </p:pic>
        <p:pic>
          <p:nvPicPr>
            <p:cNvPr id="344" name="Picture 343">
              <a:extLst>
                <a:ext uri="{FF2B5EF4-FFF2-40B4-BE49-F238E27FC236}">
                  <a16:creationId xmlns:a16="http://schemas.microsoft.com/office/drawing/2014/main" id="{CDA5E234-EBC6-48FB-A35E-72C88F5DDA4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022792" y="2042548"/>
              <a:ext cx="200239" cy="300593"/>
            </a:xfrm>
            <a:prstGeom prst="rect">
              <a:avLst/>
            </a:prstGeom>
          </p:spPr>
        </p:pic>
        <p:pic>
          <p:nvPicPr>
            <p:cNvPr id="345" name="Picture 344">
              <a:extLst>
                <a:ext uri="{FF2B5EF4-FFF2-40B4-BE49-F238E27FC236}">
                  <a16:creationId xmlns:a16="http://schemas.microsoft.com/office/drawing/2014/main" id="{CC25B477-8F17-489E-98A7-BE75139C66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233625" y="2042548"/>
              <a:ext cx="200239" cy="300593"/>
            </a:xfrm>
            <a:prstGeom prst="rect">
              <a:avLst/>
            </a:prstGeom>
          </p:spPr>
        </p:pic>
        <p:pic>
          <p:nvPicPr>
            <p:cNvPr id="346" name="Picture 345">
              <a:extLst>
                <a:ext uri="{FF2B5EF4-FFF2-40B4-BE49-F238E27FC236}">
                  <a16:creationId xmlns:a16="http://schemas.microsoft.com/office/drawing/2014/main" id="{F9452A13-7151-49E7-B228-CBDA9140384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5173" y="2353461"/>
              <a:ext cx="200239" cy="300593"/>
            </a:xfrm>
            <a:prstGeom prst="rect">
              <a:avLst/>
            </a:prstGeom>
          </p:spPr>
        </p:pic>
        <p:pic>
          <p:nvPicPr>
            <p:cNvPr id="347" name="Picture 346">
              <a:extLst>
                <a:ext uri="{FF2B5EF4-FFF2-40B4-BE49-F238E27FC236}">
                  <a16:creationId xmlns:a16="http://schemas.microsoft.com/office/drawing/2014/main" id="{46CD40D8-8045-4953-9D1D-465E26F18BF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6006" y="2353461"/>
              <a:ext cx="200239" cy="300593"/>
            </a:xfrm>
            <a:prstGeom prst="rect">
              <a:avLst/>
            </a:prstGeom>
          </p:spPr>
        </p:pic>
        <p:pic>
          <p:nvPicPr>
            <p:cNvPr id="348" name="Picture 347">
              <a:extLst>
                <a:ext uri="{FF2B5EF4-FFF2-40B4-BE49-F238E27FC236}">
                  <a16:creationId xmlns:a16="http://schemas.microsoft.com/office/drawing/2014/main" id="{1DE019C2-5A33-4AFD-8943-C97E61C49A2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56839" y="2353461"/>
              <a:ext cx="200239" cy="300593"/>
            </a:xfrm>
            <a:prstGeom prst="rect">
              <a:avLst/>
            </a:prstGeom>
          </p:spPr>
        </p:pic>
        <p:pic>
          <p:nvPicPr>
            <p:cNvPr id="349" name="Picture 348">
              <a:extLst>
                <a:ext uri="{FF2B5EF4-FFF2-40B4-BE49-F238E27FC236}">
                  <a16:creationId xmlns:a16="http://schemas.microsoft.com/office/drawing/2014/main" id="{F900411C-E88B-40F3-B560-16C454AC962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67672" y="2353461"/>
              <a:ext cx="200239" cy="300593"/>
            </a:xfrm>
            <a:prstGeom prst="rect">
              <a:avLst/>
            </a:prstGeom>
          </p:spPr>
        </p:pic>
        <p:pic>
          <p:nvPicPr>
            <p:cNvPr id="350" name="Picture 349">
              <a:extLst>
                <a:ext uri="{FF2B5EF4-FFF2-40B4-BE49-F238E27FC236}">
                  <a16:creationId xmlns:a16="http://schemas.microsoft.com/office/drawing/2014/main" id="{43E31083-B47D-48EB-9CA2-316DE565841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78505" y="2353461"/>
              <a:ext cx="200239" cy="300593"/>
            </a:xfrm>
            <a:prstGeom prst="rect">
              <a:avLst/>
            </a:prstGeom>
          </p:spPr>
        </p:pic>
        <p:pic>
          <p:nvPicPr>
            <p:cNvPr id="351" name="Picture 350">
              <a:extLst>
                <a:ext uri="{FF2B5EF4-FFF2-40B4-BE49-F238E27FC236}">
                  <a16:creationId xmlns:a16="http://schemas.microsoft.com/office/drawing/2014/main" id="{25220C6B-0D28-420F-B583-6DD42D75961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0293" y="2353461"/>
              <a:ext cx="200239" cy="300593"/>
            </a:xfrm>
            <a:prstGeom prst="rect">
              <a:avLst/>
            </a:prstGeom>
          </p:spPr>
        </p:pic>
        <p:pic>
          <p:nvPicPr>
            <p:cNvPr id="352" name="Picture 351">
              <a:extLst>
                <a:ext uri="{FF2B5EF4-FFF2-40B4-BE49-F238E27FC236}">
                  <a16:creationId xmlns:a16="http://schemas.microsoft.com/office/drawing/2014/main" id="{46078813-64AC-4DD4-8D3D-193DAF27A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1126" y="2353461"/>
              <a:ext cx="200239" cy="300593"/>
            </a:xfrm>
            <a:prstGeom prst="rect">
              <a:avLst/>
            </a:prstGeom>
          </p:spPr>
        </p:pic>
        <p:pic>
          <p:nvPicPr>
            <p:cNvPr id="353" name="Picture 352">
              <a:extLst>
                <a:ext uri="{FF2B5EF4-FFF2-40B4-BE49-F238E27FC236}">
                  <a16:creationId xmlns:a16="http://schemas.microsoft.com/office/drawing/2014/main" id="{837761F5-4F32-421B-A32D-72C0C606A8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1959" y="2353461"/>
              <a:ext cx="200239" cy="300593"/>
            </a:xfrm>
            <a:prstGeom prst="rect">
              <a:avLst/>
            </a:prstGeom>
          </p:spPr>
        </p:pic>
        <p:pic>
          <p:nvPicPr>
            <p:cNvPr id="354" name="Picture 353">
              <a:extLst>
                <a:ext uri="{FF2B5EF4-FFF2-40B4-BE49-F238E27FC236}">
                  <a16:creationId xmlns:a16="http://schemas.microsoft.com/office/drawing/2014/main" id="{BB63E70C-8B0A-4EAA-BB93-7B67C988F9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022792" y="2353461"/>
              <a:ext cx="200239" cy="300593"/>
            </a:xfrm>
            <a:prstGeom prst="rect">
              <a:avLst/>
            </a:prstGeom>
          </p:spPr>
        </p:pic>
        <p:pic>
          <p:nvPicPr>
            <p:cNvPr id="355" name="Picture 354">
              <a:extLst>
                <a:ext uri="{FF2B5EF4-FFF2-40B4-BE49-F238E27FC236}">
                  <a16:creationId xmlns:a16="http://schemas.microsoft.com/office/drawing/2014/main" id="{82CE15B4-9840-44C8-9713-7DE8CA7BDC3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6233625" y="2353461"/>
              <a:ext cx="200239" cy="300593"/>
            </a:xfrm>
            <a:prstGeom prst="rect">
              <a:avLst/>
            </a:prstGeom>
          </p:spPr>
        </p:pic>
        <p:pic>
          <p:nvPicPr>
            <p:cNvPr id="356" name="Picture 355">
              <a:extLst>
                <a:ext uri="{FF2B5EF4-FFF2-40B4-BE49-F238E27FC236}">
                  <a16:creationId xmlns:a16="http://schemas.microsoft.com/office/drawing/2014/main" id="{88A015C1-705B-4ACA-BA81-1895400AAC7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338564" y="2668414"/>
              <a:ext cx="200239" cy="300593"/>
            </a:xfrm>
            <a:prstGeom prst="rect">
              <a:avLst/>
            </a:prstGeom>
          </p:spPr>
        </p:pic>
        <p:pic>
          <p:nvPicPr>
            <p:cNvPr id="357" name="Picture 356">
              <a:extLst>
                <a:ext uri="{FF2B5EF4-FFF2-40B4-BE49-F238E27FC236}">
                  <a16:creationId xmlns:a16="http://schemas.microsoft.com/office/drawing/2014/main" id="{81284BD3-6393-496C-9705-E09FF759BCB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549397" y="2668414"/>
              <a:ext cx="200239" cy="300593"/>
            </a:xfrm>
            <a:prstGeom prst="rect">
              <a:avLst/>
            </a:prstGeom>
          </p:spPr>
        </p:pic>
        <p:pic>
          <p:nvPicPr>
            <p:cNvPr id="358" name="Picture 357">
              <a:extLst>
                <a:ext uri="{FF2B5EF4-FFF2-40B4-BE49-F238E27FC236}">
                  <a16:creationId xmlns:a16="http://schemas.microsoft.com/office/drawing/2014/main" id="{D046842B-0305-4699-B9A3-EA9B47ABA9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760230" y="2668414"/>
              <a:ext cx="200239" cy="300593"/>
            </a:xfrm>
            <a:prstGeom prst="rect">
              <a:avLst/>
            </a:prstGeom>
          </p:spPr>
        </p:pic>
        <p:pic>
          <p:nvPicPr>
            <p:cNvPr id="359" name="Picture 358">
              <a:extLst>
                <a:ext uri="{FF2B5EF4-FFF2-40B4-BE49-F238E27FC236}">
                  <a16:creationId xmlns:a16="http://schemas.microsoft.com/office/drawing/2014/main" id="{071DB54B-F128-4C5F-AB3B-881BB16B5A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4971063" y="2668414"/>
              <a:ext cx="200239" cy="300593"/>
            </a:xfrm>
            <a:prstGeom prst="rect">
              <a:avLst/>
            </a:prstGeom>
          </p:spPr>
        </p:pic>
        <p:pic>
          <p:nvPicPr>
            <p:cNvPr id="360" name="Picture 359">
              <a:extLst>
                <a:ext uri="{FF2B5EF4-FFF2-40B4-BE49-F238E27FC236}">
                  <a16:creationId xmlns:a16="http://schemas.microsoft.com/office/drawing/2014/main" id="{5DBE303A-6BAC-4BF7-9503-017630E38E1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181896" y="2668414"/>
              <a:ext cx="200239" cy="300593"/>
            </a:xfrm>
            <a:prstGeom prst="rect">
              <a:avLst/>
            </a:prstGeom>
          </p:spPr>
        </p:pic>
        <p:pic>
          <p:nvPicPr>
            <p:cNvPr id="361" name="Picture 360">
              <a:extLst>
                <a:ext uri="{FF2B5EF4-FFF2-40B4-BE49-F238E27FC236}">
                  <a16:creationId xmlns:a16="http://schemas.microsoft.com/office/drawing/2014/main" id="{CFF31E34-E018-4A0D-A28B-C54489F90BE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393684" y="2668414"/>
              <a:ext cx="200239" cy="300593"/>
            </a:xfrm>
            <a:prstGeom prst="rect">
              <a:avLst/>
            </a:prstGeom>
          </p:spPr>
        </p:pic>
        <p:pic>
          <p:nvPicPr>
            <p:cNvPr id="362" name="Picture 361">
              <a:extLst>
                <a:ext uri="{FF2B5EF4-FFF2-40B4-BE49-F238E27FC236}">
                  <a16:creationId xmlns:a16="http://schemas.microsoft.com/office/drawing/2014/main" id="{630003FA-CF4E-465B-A015-9EB8BE70BE5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604517" y="2668414"/>
              <a:ext cx="200239" cy="300593"/>
            </a:xfrm>
            <a:prstGeom prst="rect">
              <a:avLst/>
            </a:prstGeom>
          </p:spPr>
        </p:pic>
        <p:pic>
          <p:nvPicPr>
            <p:cNvPr id="363" name="Picture 362">
              <a:extLst>
                <a:ext uri="{FF2B5EF4-FFF2-40B4-BE49-F238E27FC236}">
                  <a16:creationId xmlns:a16="http://schemas.microsoft.com/office/drawing/2014/main" id="{AB18FC08-71B9-4A22-8427-FC762C78A7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5815350" y="2668414"/>
              <a:ext cx="200239" cy="300593"/>
            </a:xfrm>
            <a:prstGeom prst="rect">
              <a:avLst/>
            </a:prstGeom>
          </p:spPr>
        </p:pic>
      </p:grpSp>
      <p:sp>
        <p:nvSpPr>
          <p:cNvPr id="305" name="TextBox 304"/>
          <p:cNvSpPr txBox="1"/>
          <p:nvPr/>
        </p:nvSpPr>
        <p:spPr>
          <a:xfrm>
            <a:off x="786586" y="3717032"/>
            <a:ext cx="4731491" cy="523220"/>
          </a:xfrm>
          <a:prstGeom prst="rect">
            <a:avLst/>
          </a:prstGeom>
          <a:noFill/>
        </p:spPr>
        <p:txBody>
          <a:bodyPr wrap="square" rtlCol="0">
            <a:spAutoFit/>
          </a:bodyPr>
          <a:lstStyle/>
          <a:p>
            <a:r>
              <a:rPr lang="nl-BE" sz="1400" dirty="0"/>
              <a:t>68x </a:t>
            </a:r>
            <a:r>
              <a:rPr lang="nl-BE" sz="1400" dirty="0" err="1"/>
              <a:t>Sapphire</a:t>
            </a:r>
            <a:r>
              <a:rPr lang="nl-BE" sz="1400" dirty="0"/>
              <a:t> Rapids 96c 256 GB</a:t>
            </a:r>
            <a:br>
              <a:rPr lang="nl-BE" sz="1400" dirty="0"/>
            </a:br>
            <a:endParaRPr lang="nl-BE" sz="1400" dirty="0"/>
          </a:p>
        </p:txBody>
      </p:sp>
      <p:grpSp>
        <p:nvGrpSpPr>
          <p:cNvPr id="29" name="Group 28"/>
          <p:cNvGrpSpPr/>
          <p:nvPr/>
        </p:nvGrpSpPr>
        <p:grpSpPr>
          <a:xfrm>
            <a:off x="5778368" y="1527964"/>
            <a:ext cx="2518638" cy="2067941"/>
            <a:chOff x="5418327" y="1931376"/>
            <a:chExt cx="2518638" cy="2067941"/>
          </a:xfrm>
        </p:grpSpPr>
        <p:grpSp>
          <p:nvGrpSpPr>
            <p:cNvPr id="11" name="Group 10"/>
            <p:cNvGrpSpPr/>
            <p:nvPr/>
          </p:nvGrpSpPr>
          <p:grpSpPr>
            <a:xfrm>
              <a:off x="5418327" y="1931376"/>
              <a:ext cx="2518638" cy="1425616"/>
              <a:chOff x="5837945" y="2824644"/>
              <a:chExt cx="2518638" cy="1425616"/>
            </a:xfrm>
          </p:grpSpPr>
          <p:sp>
            <p:nvSpPr>
              <p:cNvPr id="168" name="Rounded Rectangle 167"/>
              <p:cNvSpPr/>
              <p:nvPr/>
            </p:nvSpPr>
            <p:spPr>
              <a:xfrm>
                <a:off x="5876544" y="3310705"/>
                <a:ext cx="2418885" cy="93955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5837945" y="2824644"/>
                <a:ext cx="2518638" cy="369332"/>
              </a:xfrm>
              <a:prstGeom prst="rect">
                <a:avLst/>
              </a:prstGeom>
              <a:noFill/>
            </p:spPr>
            <p:txBody>
              <a:bodyPr wrap="none" rtlCol="0">
                <a:spAutoFit/>
              </a:bodyPr>
              <a:lstStyle/>
              <a:p>
                <a:r>
                  <a:rPr lang="nl-BE" b="1" dirty="0"/>
                  <a:t>Large memory </a:t>
                </a:r>
                <a:r>
                  <a:rPr lang="nl-BE" b="1" dirty="0" err="1"/>
                  <a:t>nodes</a:t>
                </a:r>
                <a:endParaRPr lang="nl-BE" b="1" dirty="0"/>
              </a:p>
            </p:txBody>
          </p:sp>
          <p:pic>
            <p:nvPicPr>
              <p:cNvPr id="515" name="Picture 514">
                <a:extLst>
                  <a:ext uri="{FF2B5EF4-FFF2-40B4-BE49-F238E27FC236}">
                    <a16:creationId xmlns:a16="http://schemas.microsoft.com/office/drawing/2014/main" id="{614E6B67-44AB-4AB7-AA68-E8A30C0976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120956" y="3519945"/>
                <a:ext cx="345543" cy="518720"/>
              </a:xfrm>
              <a:prstGeom prst="rect">
                <a:avLst/>
              </a:prstGeom>
            </p:spPr>
          </p:pic>
          <p:pic>
            <p:nvPicPr>
              <p:cNvPr id="516" name="Picture 515">
                <a:extLst>
                  <a:ext uri="{FF2B5EF4-FFF2-40B4-BE49-F238E27FC236}">
                    <a16:creationId xmlns:a16="http://schemas.microsoft.com/office/drawing/2014/main" id="{30E8EE78-FA0C-45DA-BDF4-616BC2881EC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501991" y="3519945"/>
                <a:ext cx="345543" cy="518720"/>
              </a:xfrm>
              <a:prstGeom prst="rect">
                <a:avLst/>
              </a:prstGeom>
            </p:spPr>
          </p:pic>
          <p:pic>
            <p:nvPicPr>
              <p:cNvPr id="517" name="Picture 516">
                <a:extLst>
                  <a:ext uri="{FF2B5EF4-FFF2-40B4-BE49-F238E27FC236}">
                    <a16:creationId xmlns:a16="http://schemas.microsoft.com/office/drawing/2014/main" id="{1A8CAFE0-9FB2-40D4-B153-00AC4A45C1B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265865" y="3519945"/>
                <a:ext cx="345543" cy="518720"/>
              </a:xfrm>
              <a:prstGeom prst="rect">
                <a:avLst/>
              </a:prstGeom>
            </p:spPr>
          </p:pic>
          <p:pic>
            <p:nvPicPr>
              <p:cNvPr id="518" name="Picture 517">
                <a:extLst>
                  <a:ext uri="{FF2B5EF4-FFF2-40B4-BE49-F238E27FC236}">
                    <a16:creationId xmlns:a16="http://schemas.microsoft.com/office/drawing/2014/main" id="{7D022A5F-3E32-4DA4-B881-58ADDBF56A1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46900" y="3519945"/>
                <a:ext cx="345543" cy="518720"/>
              </a:xfrm>
              <a:prstGeom prst="rect">
                <a:avLst/>
              </a:prstGeom>
            </p:spPr>
          </p:pic>
          <p:pic>
            <p:nvPicPr>
              <p:cNvPr id="519" name="Picture 518">
                <a:extLst>
                  <a:ext uri="{FF2B5EF4-FFF2-40B4-BE49-F238E27FC236}">
                    <a16:creationId xmlns:a16="http://schemas.microsoft.com/office/drawing/2014/main" id="{9D07041A-8AF8-4147-98B0-557D66E32E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6885807" y="3519737"/>
                <a:ext cx="345543" cy="518720"/>
              </a:xfrm>
              <a:prstGeom prst="rect">
                <a:avLst/>
              </a:prstGeom>
            </p:spPr>
          </p:pic>
        </p:grpSp>
        <p:sp>
          <p:nvSpPr>
            <p:cNvPr id="306" name="TextBox 305"/>
            <p:cNvSpPr txBox="1"/>
            <p:nvPr/>
          </p:nvSpPr>
          <p:spPr>
            <a:xfrm>
              <a:off x="5456926" y="3476097"/>
              <a:ext cx="2418885" cy="523220"/>
            </a:xfrm>
            <a:prstGeom prst="rect">
              <a:avLst/>
            </a:prstGeom>
            <a:noFill/>
          </p:spPr>
          <p:txBody>
            <a:bodyPr wrap="square" rtlCol="0">
              <a:spAutoFit/>
            </a:bodyPr>
            <a:lstStyle/>
            <a:p>
              <a:r>
                <a:rPr lang="nl-BE" sz="1400" dirty="0"/>
                <a:t>1x </a:t>
              </a:r>
              <a:r>
                <a:rPr lang="nl-BE" sz="1400" dirty="0" err="1"/>
                <a:t>IceLake</a:t>
              </a:r>
              <a:r>
                <a:rPr lang="nl-BE" sz="1400" dirty="0"/>
                <a:t> 72c 8 TB</a:t>
              </a:r>
              <a:br>
                <a:rPr lang="nl-BE" sz="1400" dirty="0"/>
              </a:br>
              <a:endParaRPr lang="nl-BE" sz="1400" dirty="0"/>
            </a:p>
          </p:txBody>
        </p:sp>
      </p:grpSp>
      <p:grpSp>
        <p:nvGrpSpPr>
          <p:cNvPr id="30" name="Group 29"/>
          <p:cNvGrpSpPr/>
          <p:nvPr/>
        </p:nvGrpSpPr>
        <p:grpSpPr>
          <a:xfrm>
            <a:off x="8399154" y="1527964"/>
            <a:ext cx="2665398" cy="2050512"/>
            <a:chOff x="8039113" y="1931376"/>
            <a:chExt cx="2665398" cy="2050512"/>
          </a:xfrm>
        </p:grpSpPr>
        <p:sp>
          <p:nvSpPr>
            <p:cNvPr id="169" name="Rounded Rectangle 168"/>
            <p:cNvSpPr/>
            <p:nvPr/>
          </p:nvSpPr>
          <p:spPr>
            <a:xfrm>
              <a:off x="8125244" y="2422214"/>
              <a:ext cx="2579267" cy="93477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039113" y="1931376"/>
              <a:ext cx="1428596" cy="369332"/>
            </a:xfrm>
            <a:prstGeom prst="rect">
              <a:avLst/>
            </a:prstGeom>
            <a:noFill/>
          </p:spPr>
          <p:txBody>
            <a:bodyPr wrap="none" rtlCol="0">
              <a:spAutoFit/>
            </a:bodyPr>
            <a:lstStyle/>
            <a:p>
              <a:r>
                <a:rPr lang="nl-BE" b="1" dirty="0"/>
                <a:t>GPU </a:t>
              </a:r>
              <a:r>
                <a:rPr lang="nl-BE" b="1" dirty="0" err="1"/>
                <a:t>nodes</a:t>
              </a:r>
              <a:endParaRPr lang="nl-BE" b="1" dirty="0"/>
            </a:p>
          </p:txBody>
        </p:sp>
        <p:sp>
          <p:nvSpPr>
            <p:cNvPr id="308" name="TextBox 307"/>
            <p:cNvSpPr txBox="1"/>
            <p:nvPr/>
          </p:nvSpPr>
          <p:spPr>
            <a:xfrm>
              <a:off x="8125244" y="3458668"/>
              <a:ext cx="2579267" cy="523220"/>
            </a:xfrm>
            <a:prstGeom prst="rect">
              <a:avLst/>
            </a:prstGeom>
            <a:noFill/>
          </p:spPr>
          <p:txBody>
            <a:bodyPr wrap="square" rtlCol="0">
              <a:spAutoFit/>
            </a:bodyPr>
            <a:lstStyle/>
            <a:p>
              <a:r>
                <a:rPr lang="nl-BE" sz="1400" dirty="0"/>
                <a:t>4x AMD </a:t>
              </a:r>
              <a:r>
                <a:rPr lang="nl-BE" sz="1400" dirty="0" err="1"/>
                <a:t>Genoa</a:t>
              </a:r>
              <a:r>
                <a:rPr lang="nl-BE" sz="1400" dirty="0"/>
                <a:t> 64c 768 GB</a:t>
              </a:r>
            </a:p>
            <a:p>
              <a:r>
                <a:rPr lang="nl-BE" sz="1400" dirty="0"/>
                <a:t>4x H100 SXM5 80GB</a:t>
              </a:r>
            </a:p>
          </p:txBody>
        </p:sp>
        <p:grpSp>
          <p:nvGrpSpPr>
            <p:cNvPr id="27" name="Group 26"/>
            <p:cNvGrpSpPr>
              <a:grpSpLocks noChangeAspect="1"/>
            </p:cNvGrpSpPr>
            <p:nvPr/>
          </p:nvGrpSpPr>
          <p:grpSpPr>
            <a:xfrm>
              <a:off x="8413303" y="2713482"/>
              <a:ext cx="1996629" cy="386708"/>
              <a:chOff x="8203827" y="2625187"/>
              <a:chExt cx="2350457" cy="455238"/>
            </a:xfrm>
          </p:grpSpPr>
          <p:grpSp>
            <p:nvGrpSpPr>
              <p:cNvPr id="25" name="Group 24"/>
              <p:cNvGrpSpPr/>
              <p:nvPr/>
            </p:nvGrpSpPr>
            <p:grpSpPr>
              <a:xfrm>
                <a:off x="8203827" y="2629031"/>
                <a:ext cx="524138" cy="451394"/>
                <a:chOff x="8203827" y="2629031"/>
                <a:chExt cx="524138" cy="451394"/>
              </a:xfrm>
            </p:grpSpPr>
            <p:grpSp>
              <p:nvGrpSpPr>
                <p:cNvPr id="6" name="Group 5">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102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2" name="Group 371"/>
              <p:cNvGrpSpPr/>
              <p:nvPr/>
            </p:nvGrpSpPr>
            <p:grpSpPr>
              <a:xfrm>
                <a:off x="8812600" y="2629031"/>
                <a:ext cx="524138" cy="451394"/>
                <a:chOff x="8203827" y="2629031"/>
                <a:chExt cx="524138" cy="451394"/>
              </a:xfrm>
            </p:grpSpPr>
            <p:grpSp>
              <p:nvGrpSpPr>
                <p:cNvPr id="373" name="Group 372">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75"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74" name="Rectangle 373"/>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3" name="Group 392"/>
              <p:cNvGrpSpPr/>
              <p:nvPr/>
            </p:nvGrpSpPr>
            <p:grpSpPr>
              <a:xfrm>
                <a:off x="9421373" y="2625187"/>
                <a:ext cx="524138" cy="451394"/>
                <a:chOff x="8203827" y="2629031"/>
                <a:chExt cx="524138" cy="451394"/>
              </a:xfrm>
            </p:grpSpPr>
            <p:grpSp>
              <p:nvGrpSpPr>
                <p:cNvPr id="394" name="Group 393">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396"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395" name="Rectangle 394"/>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0" name="Group 399"/>
              <p:cNvGrpSpPr/>
              <p:nvPr/>
            </p:nvGrpSpPr>
            <p:grpSpPr>
              <a:xfrm>
                <a:off x="10030146" y="2625187"/>
                <a:ext cx="524138" cy="451394"/>
                <a:chOff x="8203827" y="2629031"/>
                <a:chExt cx="524138" cy="451394"/>
              </a:xfrm>
            </p:grpSpPr>
            <p:grpSp>
              <p:nvGrpSpPr>
                <p:cNvPr id="401" name="Group 400">
                  <a:extLst>
                    <a:ext uri="{FF2B5EF4-FFF2-40B4-BE49-F238E27FC236}">
                      <a16:creationId xmlns:a16="http://schemas.microsoft.com/office/drawing/2014/main" id="{12364AE8-2373-443B-A056-41915454D182}"/>
                    </a:ext>
                  </a:extLst>
                </p:cNvPr>
                <p:cNvGrpSpPr/>
                <p:nvPr/>
              </p:nvGrpSpPr>
              <p:grpSpPr>
                <a:xfrm>
                  <a:off x="8229800" y="2636912"/>
                  <a:ext cx="478570" cy="443513"/>
                  <a:chOff x="6442484" y="1620572"/>
                  <a:chExt cx="271664" cy="260710"/>
                </a:xfrm>
              </p:grpSpPr>
              <p:pic>
                <p:nvPicPr>
                  <p:cNvPr id="403" name="Picture 2" descr="iOS icon">
                    <a:extLst>
                      <a:ext uri="{FF2B5EF4-FFF2-40B4-BE49-F238E27FC236}">
                        <a16:creationId xmlns:a16="http://schemas.microsoft.com/office/drawing/2014/main" id="{C1E263E9-A093-4B5A-A4B7-A8B3B740CF2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5" y="1622614"/>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 descr="iOS icon">
                    <a:extLst>
                      <a:ext uri="{FF2B5EF4-FFF2-40B4-BE49-F238E27FC236}">
                        <a16:creationId xmlns:a16="http://schemas.microsoft.com/office/drawing/2014/main" id="{6B2877C1-B585-4207-A229-831DFB815E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9" y="1620572"/>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 descr="iOS icon">
                    <a:extLst>
                      <a:ext uri="{FF2B5EF4-FFF2-40B4-BE49-F238E27FC236}">
                        <a16:creationId xmlns:a16="http://schemas.microsoft.com/office/drawing/2014/main" id="{FCA05DF6-6ED2-4AC4-BBBE-A8490F85772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42484" y="1756043"/>
                    <a:ext cx="125239" cy="125239"/>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 descr="iOS icon">
                    <a:extLst>
                      <a:ext uri="{FF2B5EF4-FFF2-40B4-BE49-F238E27FC236}">
                        <a16:creationId xmlns:a16="http://schemas.microsoft.com/office/drawing/2014/main" id="{27A8E13F-12AE-48FB-BAB0-212EF2E669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8908" y="1752466"/>
                    <a:ext cx="125239" cy="125239"/>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Rectangle 401"/>
                <p:cNvSpPr/>
                <p:nvPr/>
              </p:nvSpPr>
              <p:spPr>
                <a:xfrm>
                  <a:off x="8203827" y="2629031"/>
                  <a:ext cx="524138" cy="447871"/>
                </a:xfrm>
                <a:prstGeom prst="rect">
                  <a:avLst/>
                </a:prstGeom>
                <a:noFill/>
                <a:ln>
                  <a:solidFill>
                    <a:srgbClr val="B554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0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19</a:t>
            </a:fld>
            <a:endParaRPr lang="nl-BE" sz="900" dirty="0">
              <a:solidFill>
                <a:schemeClr val="bg1"/>
              </a:solidFill>
            </a:endParaRPr>
          </a:p>
        </p:txBody>
      </p:sp>
      <p:sp>
        <p:nvSpPr>
          <p:cNvPr id="26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Tier-2 Cluster – </a:t>
            </a:r>
            <a:r>
              <a:rPr lang="en-US" altLang="en-US" sz="3200" dirty="0" err="1"/>
              <a:t>wICE</a:t>
            </a:r>
            <a:r>
              <a:rPr lang="en-US" altLang="en-US" sz="3200" dirty="0"/>
              <a:t> extension</a:t>
            </a:r>
          </a:p>
        </p:txBody>
      </p:sp>
    </p:spTree>
    <p:extLst>
      <p:ext uri="{BB962C8B-B14F-4D97-AF65-F5344CB8AC3E}">
        <p14:creationId xmlns:p14="http://schemas.microsoft.com/office/powerpoint/2010/main" val="399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190</a:t>
            </a:fld>
            <a:endParaRPr lang="nl-BE" dirty="0"/>
          </a:p>
        </p:txBody>
      </p:sp>
      <p:sp>
        <p:nvSpPr>
          <p:cNvPr id="36867" name="Rectangle 3"/>
          <p:cNvSpPr>
            <a:spLocks noGrp="1" noChangeArrowheads="1"/>
          </p:cNvSpPr>
          <p:nvPr>
            <p:ph idx="1"/>
          </p:nvPr>
        </p:nvSpPr>
        <p:spPr>
          <a:xfrm>
            <a:off x="551384" y="1844824"/>
            <a:ext cx="4727928" cy="1448512"/>
          </a:xfrm>
          <a:ln w="19050">
            <a:noFill/>
          </a:ln>
        </p:spPr>
        <p:txBody>
          <a:bodyPr/>
          <a:lstStyle/>
          <a:p>
            <a:pPr marL="324000" indent="-324000" eaLnBrk="1" hangingPunct="1">
              <a:lnSpc>
                <a:spcPct val="150000"/>
              </a:lnSpc>
              <a:buClr>
                <a:srgbClr val="DB6C30"/>
              </a:buClr>
              <a:buBlip>
                <a:blip r:embed="rId2"/>
              </a:buBlip>
            </a:pPr>
            <a:r>
              <a:rPr lang="en-US" altLang="en-US" sz="2200" dirty="0"/>
              <a:t>Submit the job to the batch server</a:t>
            </a:r>
          </a:p>
          <a:p>
            <a:pPr marL="324000" indent="-324000" eaLnBrk="1" hangingPunct="1">
              <a:buClr>
                <a:srgbClr val="DB6C30"/>
              </a:buClr>
              <a:buBlip>
                <a:blip r:embed="rId2"/>
              </a:buBlip>
            </a:pPr>
            <a:r>
              <a:rPr lang="en-US" altLang="en-US" sz="2200" dirty="0"/>
              <a:t>Receive a unique </a:t>
            </a:r>
            <a:r>
              <a:rPr lang="en-US" altLang="en-US" sz="2200" dirty="0" err="1"/>
              <a:t>JobID</a:t>
            </a:r>
            <a:endParaRPr lang="en-US" altLang="en-US" sz="2200" dirty="0"/>
          </a:p>
          <a:p>
            <a:pPr marL="324000" indent="-324000" eaLnBrk="1" hangingPunct="1">
              <a:buClr>
                <a:srgbClr val="DB6C30"/>
              </a:buClr>
              <a:buBlip>
                <a:blip r:embed="rId2"/>
              </a:buBlip>
            </a:pPr>
            <a:r>
              <a:rPr lang="en-US" altLang="en-US" sz="2200" dirty="0"/>
              <a:t>Error and output files</a:t>
            </a:r>
            <a:br>
              <a:rPr lang="en-US" altLang="en-US" sz="2200" dirty="0"/>
            </a:br>
            <a:endParaRPr lang="en-US" altLang="en-US" sz="2200" dirty="0"/>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 -l</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stderr, </a:t>
              </a:r>
              <a:r>
                <a:rPr lang="en-US" dirty="0" err="1"/>
                <a:t>stdout</a:t>
              </a:r>
              <a:endParaRPr lang="nl-BE" dirty="0"/>
            </a:p>
          </p:txBody>
        </p:sp>
      </p:gr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Batch Workload</a:t>
            </a:r>
          </a:p>
        </p:txBody>
      </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191</a:t>
            </a:fld>
            <a:endParaRPr lang="nl-BE" dirty="0"/>
          </a:p>
        </p:txBody>
      </p:sp>
      <p:sp>
        <p:nvSpPr>
          <p:cNvPr id="36867" name="Rectangle 3"/>
          <p:cNvSpPr>
            <a:spLocks noGrp="1" noChangeArrowheads="1"/>
          </p:cNvSpPr>
          <p:nvPr>
            <p:ph idx="1"/>
          </p:nvPr>
        </p:nvSpPr>
        <p:spPr>
          <a:xfrm>
            <a:off x="551384" y="1211685"/>
            <a:ext cx="4727928" cy="3873499"/>
          </a:xfrm>
          <a:ln w="19050">
            <a:noFill/>
          </a:ln>
        </p:spPr>
        <p:txBody>
          <a:bodyPr/>
          <a:lstStyle/>
          <a:p>
            <a:pPr marL="324000" indent="-324000">
              <a:lnSpc>
                <a:spcPct val="150000"/>
              </a:lnSpc>
              <a:buClr>
                <a:srgbClr val="DB6C30"/>
              </a:buClr>
              <a:buBlip>
                <a:blip r:embed="rId2"/>
              </a:buBlip>
            </a:pPr>
            <a:r>
              <a:rPr lang="en-US" altLang="en-US" sz="2200" dirty="0"/>
              <a:t>STDERR and STDOUT are by default redirected to a single file:</a:t>
            </a:r>
          </a:p>
          <a:p>
            <a:pPr marL="324000" indent="-324000" eaLnBrk="1" hangingPunct="1">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job info, all errors and warnings, and printouts</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Address all warnings and errors</a:t>
            </a:r>
            <a:br>
              <a:rPr lang="en-US" altLang="en-US" sz="2200" dirty="0"/>
            </a:br>
            <a:r>
              <a:rPr lang="en-US" altLang="en-US" sz="2200" dirty="0"/>
              <a:t>(if you can)</a:t>
            </a:r>
          </a:p>
          <a:p>
            <a:pPr marL="324000" indent="-324000" eaLnBrk="1" hangingPunct="1">
              <a:buClr>
                <a:srgbClr val="DB6C30"/>
              </a:buClr>
              <a:buBlip>
                <a:blip r:embed="rId2"/>
              </a:buBlip>
            </a:pPr>
            <a:r>
              <a:rPr lang="en-US" altLang="en-US" sz="2200" dirty="0"/>
              <a:t>Typical error examples …</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9602217" y="2261939"/>
              <a:ext cx="2254423"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
        <p:nvSpPr>
          <p:cNvPr id="2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4" y="1211684"/>
            <a:ext cx="4727928" cy="3665125"/>
          </a:xfrm>
          <a:ln w="19050">
            <a:noFill/>
          </a:ln>
        </p:spPr>
        <p:txBody>
          <a:bodyPr/>
          <a:lstStyle/>
          <a:p>
            <a:pPr marL="324000" indent="-324000" eaLnBrk="1" hangingPunct="1">
              <a:lnSpc>
                <a:spcPct val="150000"/>
              </a:lnSpc>
              <a:buClr>
                <a:srgbClr val="DB6C30"/>
              </a:buClr>
              <a:buBlip>
                <a:blip r:embed="rId2"/>
              </a:buBlip>
            </a:pPr>
            <a:r>
              <a:rPr lang="en-US" altLang="en-US" sz="2200" dirty="0"/>
              <a:t>Always created</a:t>
            </a:r>
          </a:p>
          <a:p>
            <a:pPr marL="324000" indent="-324000">
              <a:buClr>
                <a:srgbClr val="DB6C30"/>
              </a:buClr>
              <a:buBlip>
                <a:blip r:embed="rId2"/>
              </a:buBlip>
            </a:pPr>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job_id</a:t>
            </a:r>
            <a:r>
              <a:rPr lang="en-US" altLang="en-US" sz="2200" dirty="0">
                <a:latin typeface="Courier New" panose="02070309020205020404" pitchFamily="49" charset="0"/>
                <a:cs typeface="Courier New" panose="02070309020205020404" pitchFamily="49" charset="0"/>
              </a:rPr>
              <a:t>&gt;.out</a:t>
            </a:r>
          </a:p>
          <a:p>
            <a:pPr marL="324000" indent="-324000" eaLnBrk="1" hangingPunct="1">
              <a:buClr>
                <a:srgbClr val="DB6C30"/>
              </a:buClr>
              <a:buBlip>
                <a:blip r:embed="rId2"/>
              </a:buBlip>
            </a:pPr>
            <a:r>
              <a:rPr lang="en-US" altLang="en-US" sz="2200" dirty="0"/>
              <a:t>Contains all standard output and error (instead of screen)</a:t>
            </a:r>
          </a:p>
          <a:p>
            <a:pPr marL="324000" indent="-324000" eaLnBrk="1" hangingPunct="1">
              <a:buClr>
                <a:srgbClr val="DB6C30"/>
              </a:buClr>
              <a:buBlip>
                <a:blip r:embed="rId2"/>
              </a:buBlip>
            </a:pPr>
            <a:r>
              <a:rPr lang="en-US" altLang="en-US" sz="2200" dirty="0"/>
              <a:t>Always study it</a:t>
            </a:r>
          </a:p>
          <a:p>
            <a:pPr marL="324000" indent="-324000" eaLnBrk="1" hangingPunct="1">
              <a:buClr>
                <a:srgbClr val="DB6C30"/>
              </a:buClr>
              <a:buBlip>
                <a:blip r:embed="rId2"/>
              </a:buBlip>
            </a:pPr>
            <a:r>
              <a:rPr lang="en-US" altLang="en-US" sz="2200" dirty="0"/>
              <a:t>Standard Output and Error channels can be redirected to other files:</a:t>
            </a:r>
            <a:br>
              <a:rPr lang="en-US" altLang="en-US" sz="2200" dirty="0"/>
            </a:br>
            <a:r>
              <a:rPr lang="en-US" altLang="en-US" sz="2000" dirty="0">
                <a:latin typeface="Courier New" panose="02070309020205020404" pitchFamily="49" charset="0"/>
                <a:cs typeface="Courier New" panose="02070309020205020404" pitchFamily="49" charset="0"/>
              </a:rPr>
              <a:t>#SBATCH --output …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--error …</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a:t>
              </a:r>
              <a:r>
                <a:rPr lang="en-US" sz="2000" b="1" dirty="0">
                  <a:solidFill>
                    <a:srgbClr val="FF0000"/>
                  </a:solidFill>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a:t>
              </a:r>
              <a:r>
                <a:rPr lang="en-US" sz="2000" b="1" dirty="0">
                  <a:solidFill>
                    <a:srgbClr val="FF0000"/>
                  </a:solidFill>
                  <a:latin typeface="Courier New" panose="02070309020205020404" pitchFamily="49" charset="0"/>
                  <a:cs typeface="Courier New" panose="02070309020205020404" pitchFamily="49" charset="0"/>
                </a:rPr>
                <a:t>60041238</a:t>
              </a:r>
              <a:r>
                <a:rPr lang="en-US" sz="2000" dirty="0">
                  <a:latin typeface="Courier New" panose="02070309020205020404" pitchFamily="49" charset="0"/>
                  <a:cs typeface="Courier New" panose="02070309020205020404" pitchFamily="49" charset="0"/>
                </a:rPr>
                <a:t>.out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13" name="Group 12"/>
          <p:cNvGrpSpPr/>
          <p:nvPr/>
        </p:nvGrpSpPr>
        <p:grpSpPr>
          <a:xfrm>
            <a:off x="5663952" y="522117"/>
            <a:ext cx="6056986" cy="5637952"/>
            <a:chOff x="5511622" y="188640"/>
            <a:chExt cx="6056986" cy="5637952"/>
          </a:xfrm>
        </p:grpSpPr>
        <p:grpSp>
          <p:nvGrpSpPr>
            <p:cNvPr id="24" name="Group 23"/>
            <p:cNvGrpSpPr/>
            <p:nvPr/>
          </p:nvGrpSpPr>
          <p:grpSpPr>
            <a:xfrm>
              <a:off x="5511622" y="188640"/>
              <a:ext cx="4400802" cy="5637952"/>
              <a:chOff x="5844851" y="2261939"/>
              <a:chExt cx="4175152" cy="5637952"/>
            </a:xfrm>
          </p:grpSpPr>
          <p:sp>
            <p:nvSpPr>
              <p:cNvPr id="25" name="TextBox 24"/>
              <p:cNvSpPr txBox="1"/>
              <p:nvPr/>
            </p:nvSpPr>
            <p:spPr>
              <a:xfrm>
                <a:off x="5844851" y="2636912"/>
                <a:ext cx="4175152" cy="5262979"/>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SLURM_JOB_ID: 60033947</a:t>
                </a:r>
              </a:p>
              <a:p>
                <a:r>
                  <a:rPr lang="en-US" sz="1600" dirty="0">
                    <a:latin typeface="Courier New" panose="02070309020205020404" pitchFamily="49" charset="0"/>
                    <a:cs typeface="Courier New" panose="02070309020205020404" pitchFamily="49" charset="0"/>
                  </a:rPr>
                  <a:t>SLURM_JOB_USER: </a:t>
                </a:r>
                <a:r>
                  <a:rPr lang="en-US" sz="1600" dirty="0" err="1">
                    <a:latin typeface="Courier New" panose="02070309020205020404" pitchFamily="49" charset="0"/>
                    <a:cs typeface="Courier New" panose="02070309020205020404" pitchFamily="49" charset="0"/>
                  </a:rPr>
                  <a:t>vscXXXXX</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SLURM_JOB_ACCOUNT: </a:t>
                </a:r>
                <a:r>
                  <a:rPr lang="en-US" sz="1600" dirty="0" err="1">
                    <a:latin typeface="Courier New" panose="02070309020205020404" pitchFamily="49" charset="0"/>
                    <a:cs typeface="Courier New" panose="02070309020205020404" pitchFamily="49" charset="0"/>
                  </a:rPr>
                  <a:t>lp_wice_pilot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SLURM_JOB_NAME: </a:t>
                </a:r>
                <a:r>
                  <a:rPr lang="en-US" sz="1600" dirty="0" err="1">
                    <a:latin typeface="Courier New" panose="02070309020205020404" pitchFamily="49" charset="0"/>
                    <a:cs typeface="Courier New" panose="02070309020205020404" pitchFamily="49" charset="0"/>
                  </a:rPr>
                  <a:t>testjob</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SLURM_CLUSTER_NAME: </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SLURM_JOB_PARTITION: batch</a:t>
                </a:r>
              </a:p>
              <a:p>
                <a:r>
                  <a:rPr lang="en-US" sz="1600" dirty="0">
                    <a:latin typeface="Courier New" panose="02070309020205020404" pitchFamily="49" charset="0"/>
                    <a:cs typeface="Courier New" panose="02070309020205020404" pitchFamily="49" charset="0"/>
                  </a:rPr>
                  <a:t>SLURM_NNODES: 1</a:t>
                </a:r>
              </a:p>
              <a:p>
                <a:r>
                  <a:rPr lang="en-US" sz="1600" dirty="0">
                    <a:latin typeface="Courier New" panose="02070309020205020404" pitchFamily="49" charset="0"/>
                    <a:cs typeface="Courier New" panose="02070309020205020404" pitchFamily="49" charset="0"/>
                  </a:rPr>
                  <a:t>SLURM_NODELIST: m28c30n4</a:t>
                </a:r>
              </a:p>
              <a:p>
                <a:r>
                  <a:rPr lang="en-US" sz="1600" dirty="0">
                    <a:latin typeface="Courier New" panose="02070309020205020404" pitchFamily="49" charset="0"/>
                    <a:cs typeface="Courier New" panose="02070309020205020404" pitchFamily="49" charset="0"/>
                  </a:rPr>
                  <a:t>SLURM_JOB_CPUS_PER_NODE: 72</a:t>
                </a:r>
              </a:p>
              <a:p>
                <a:r>
                  <a:rPr lang="en-US" sz="1600" dirty="0">
                    <a:latin typeface="Courier New" panose="02070309020205020404" pitchFamily="49" charset="0"/>
                    <a:cs typeface="Courier New" panose="02070309020205020404" pitchFamily="49" charset="0"/>
                  </a:rPr>
                  <a:t>Date: Tue Jan 10 17:02:04 CET 2023</a:t>
                </a:r>
              </a:p>
              <a:p>
                <a:r>
                  <a:rPr lang="en-US" sz="1600" dirty="0" err="1">
                    <a:latin typeface="Courier New" panose="02070309020205020404" pitchFamily="49" charset="0"/>
                    <a:cs typeface="Courier New" panose="02070309020205020404" pitchFamily="49" charset="0"/>
                  </a:rPr>
                  <a:t>Walltime</a:t>
                </a:r>
                <a:r>
                  <a:rPr lang="en-US" sz="1600" dirty="0">
                    <a:latin typeface="Courier New" panose="02070309020205020404" pitchFamily="49" charset="0"/>
                    <a:cs typeface="Courier New" panose="02070309020205020404" pitchFamily="49" charset="0"/>
                  </a:rPr>
                  <a:t>: 00-01:00:00</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/rocky8/</a:t>
                </a:r>
                <a:r>
                  <a:rPr lang="en-US" sz="1600" dirty="0" err="1">
                    <a:latin typeface="Courier New" panose="02070309020205020404" pitchFamily="49" charset="0"/>
                    <a:cs typeface="Courier New" panose="02070309020205020404" pitchFamily="49" charset="0"/>
                  </a:rPr>
                  <a:t>icelake</a:t>
                </a:r>
                <a:r>
                  <a:rPr lang="en-US" sz="1600" dirty="0">
                    <a:latin typeface="Courier New" panose="02070309020205020404" pitchFamily="49" charset="0"/>
                    <a:cs typeface="Courier New" panose="02070309020205020404" pitchFamily="49" charset="0"/>
                  </a:rPr>
                  <a:t>/2021a/</a:t>
                </a:r>
                <a:r>
                  <a:rPr lang="en-US" sz="1600" dirty="0" err="1">
                    <a:latin typeface="Courier New" panose="02070309020205020404" pitchFamily="49" charset="0"/>
                    <a:cs typeface="Courier New" panose="02070309020205020404" pitchFamily="49" charset="0"/>
                  </a:rPr>
                  <a:t>softwar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e/intel-compilers/2021.2.0/compile</a:t>
                </a:r>
              </a:p>
              <a:p>
                <a:r>
                  <a:rPr lang="en-US" sz="1600" dirty="0">
                    <a:latin typeface="Courier New" panose="02070309020205020404" pitchFamily="49" charset="0"/>
                    <a:cs typeface="Courier New" panose="02070309020205020404" pitchFamily="49" charset="0"/>
                  </a:rPr>
                  <a:t>r/2021.2.0/</a:t>
                </a:r>
                <a:r>
                  <a:rPr lang="en-US" sz="1600" dirty="0" err="1">
                    <a:latin typeface="Courier New" panose="02070309020205020404" pitchFamily="49" charset="0"/>
                    <a:cs typeface="Courier New" panose="02070309020205020404" pitchFamily="49" charset="0"/>
                  </a:rPr>
                  <a:t>linux</a:t>
                </a:r>
                <a:r>
                  <a:rPr lang="en-US" sz="1600" dirty="0">
                    <a:latin typeface="Courier New" panose="02070309020205020404" pitchFamily="49" charset="0"/>
                    <a:cs typeface="Courier New" panose="02070309020205020404" pitchFamily="49" charset="0"/>
                  </a:rPr>
                  <a:t>/bin/intel64/</a:t>
                </a:r>
                <a:r>
                  <a:rPr lang="en-US" sz="1600" dirty="0" err="1">
                    <a:latin typeface="Courier New" panose="02070309020205020404" pitchFamily="49" charset="0"/>
                    <a:cs typeface="Courier New" panose="02070309020205020404" pitchFamily="49" charset="0"/>
                  </a:rPr>
                  <a:t>icc</a:t>
                </a:r>
                <a:endParaRPr lang="en-US" sz="1600" dirty="0">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cp</a:t>
                </a:r>
                <a:r>
                  <a:rPr lang="en-US" sz="1600" dirty="0">
                    <a:solidFill>
                      <a:srgbClr val="FF0000"/>
                    </a:solidFill>
                    <a:latin typeface="Courier New" panose="02070309020205020404" pitchFamily="49" charset="0"/>
                    <a:cs typeface="Courier New" panose="02070309020205020404" pitchFamily="49" charset="0"/>
                  </a:rPr>
                  <a:t>: cannot stat '/apps/</a:t>
                </a:r>
                <a:r>
                  <a:rPr lang="en-US" sz="1600" dirty="0" err="1">
                    <a:solidFill>
                      <a:srgbClr val="FF0000"/>
                    </a:solidFill>
                    <a:latin typeface="Courier New" panose="02070309020205020404" pitchFamily="49" charset="0"/>
                    <a:cs typeface="Courier New" panose="02070309020205020404" pitchFamily="49" charset="0"/>
                  </a:rPr>
                  <a:t>leuven</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trai</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ning</a:t>
                </a:r>
                <a:r>
                  <a:rPr lang="en-US" sz="1600" dirty="0">
                    <a:solidFill>
                      <a:srgbClr val="FF0000"/>
                    </a:solidFill>
                    <a:latin typeface="Courier New" panose="02070309020205020404" pitchFamily="49" charset="0"/>
                    <a:cs typeface="Courier New" panose="02070309020205020404" pitchFamily="49" charset="0"/>
                  </a:rPr>
                  <a:t>/test': No such file </a:t>
                </a:r>
                <a:r>
                  <a:rPr lang="en-US" sz="1600" dirty="0" err="1">
                    <a:solidFill>
                      <a:srgbClr val="FF0000"/>
                    </a:solidFill>
                    <a:latin typeface="Courier New" panose="02070309020205020404" pitchFamily="49" charset="0"/>
                    <a:cs typeface="Courier New" panose="02070309020205020404" pitchFamily="49" charset="0"/>
                  </a:rPr>
                  <a:t>ordirecto</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err="1">
                    <a:solidFill>
                      <a:srgbClr val="FF0000"/>
                    </a:solidFill>
                    <a:latin typeface="Courier New" panose="02070309020205020404" pitchFamily="49" charset="0"/>
                    <a:cs typeface="Courier New" panose="02070309020205020404" pitchFamily="49" charset="0"/>
                  </a:rPr>
                  <a:t>ry</a:t>
                </a:r>
                <a:endParaRPr lang="en-US" sz="1600" dirty="0">
                  <a:solidFill>
                    <a:srgbClr val="FF0000"/>
                  </a:solidFill>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Hello World</a:t>
                </a:r>
              </a:p>
              <a:p>
                <a:endParaRPr lang="en-US" sz="1600" dirty="0">
                  <a:latin typeface="Courier New" panose="02070309020205020404" pitchFamily="49" charset="0"/>
                  <a:cs typeface="Courier New" panose="02070309020205020404" pitchFamily="49" charset="0"/>
                </a:endParaRPr>
              </a:p>
            </p:txBody>
          </p:sp>
          <p:sp>
            <p:nvSpPr>
              <p:cNvPr id="26" name="Rectangle 25"/>
              <p:cNvSpPr/>
              <p:nvPr/>
            </p:nvSpPr>
            <p:spPr>
              <a:xfrm>
                <a:off x="8219802"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10056440" y="637500"/>
              <a:ext cx="1507802" cy="2658064"/>
              <a:chOff x="9765734" y="721629"/>
              <a:chExt cx="1514842" cy="720080"/>
            </a:xfrm>
          </p:grpSpPr>
          <p:sp>
            <p:nvSpPr>
              <p:cNvPr id="3" name="Rectangle 2"/>
              <p:cNvSpPr/>
              <p:nvPr/>
            </p:nvSpPr>
            <p:spPr>
              <a:xfrm>
                <a:off x="9984432" y="970669"/>
                <a:ext cx="1296144" cy="234087"/>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Summary</a:t>
                </a:r>
                <a:endParaRPr lang="nl-BE" dirty="0"/>
              </a:p>
            </p:txBody>
          </p:sp>
          <p:cxnSp>
            <p:nvCxnSpPr>
              <p:cNvPr id="5" name="Straight Connector 4"/>
              <p:cNvCxnSpPr>
                <a:stCxn id="3" idx="1"/>
              </p:cNvCxnSpPr>
              <p:nvPr/>
            </p:nvCxnSpPr>
            <p:spPr>
              <a:xfrm flipH="1">
                <a:off x="9772774" y="1087712"/>
                <a:ext cx="211658" cy="1028"/>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65734" y="721629"/>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0056440" y="3513111"/>
              <a:ext cx="1512168" cy="1788097"/>
              <a:chOff x="9768408" y="839388"/>
              <a:chExt cx="1512168" cy="548640"/>
            </a:xfrm>
          </p:grpSpPr>
          <p:sp>
            <p:nvSpPr>
              <p:cNvPr id="28" name="Rectangle 27"/>
              <p:cNvSpPr/>
              <p:nvPr/>
            </p:nvSpPr>
            <p:spPr>
              <a:xfrm>
                <a:off x="9984432" y="1021716"/>
                <a:ext cx="1296144" cy="13377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768408" y="1088603"/>
                <a:ext cx="216024" cy="137"/>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72674" y="839388"/>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F35D8031-C8E5-48F8-A3B6-81643B27A3AF}" type="slidenum">
              <a:rPr lang="nl-BE" smtClean="0"/>
              <a:pPr/>
              <a:t>192</a:t>
            </a:fld>
            <a:endParaRPr lang="nl-BE" dirty="0"/>
          </a:p>
        </p:txBody>
      </p:sp>
      <p:sp>
        <p:nvSpPr>
          <p:cNvPr id="2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21231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193</a:t>
            </a:fld>
            <a:endParaRPr lang="nl-BE" dirty="0"/>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job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60049330</a:t>
            </a:r>
          </a:p>
          <a:p>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=60049330 </a:t>
            </a:r>
            <a:r>
              <a:rPr lang="en-US" dirty="0" err="1">
                <a:latin typeface="Courier New" panose="02070309020205020404" pitchFamily="49" charset="0"/>
                <a:cs typeface="Courier New" panose="02070309020205020404" pitchFamily="49" charset="0"/>
              </a:rPr>
              <a:t>JobName</a:t>
            </a:r>
            <a:r>
              <a:rPr lang="en-US" dirty="0">
                <a:latin typeface="Courier New" panose="02070309020205020404" pitchFamily="49" charset="0"/>
                <a:cs typeface="Courier New" panose="02070309020205020404" pitchFamily="49" charset="0"/>
              </a:rPr>
              <a:t>=f70.slurm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UserId</a:t>
            </a:r>
            <a:r>
              <a:rPr lang="en-US" dirty="0">
                <a:latin typeface="Courier New" panose="02070309020205020404" pitchFamily="49" charset="0"/>
                <a:cs typeface="Courier New" panose="02070309020205020404" pitchFamily="49" charset="0"/>
              </a:rPr>
              <a:t>=vsc3…(253…) </a:t>
            </a:r>
            <a:r>
              <a:rPr lang="en-US" dirty="0" err="1">
                <a:latin typeface="Courier New" panose="02070309020205020404" pitchFamily="49" charset="0"/>
                <a:cs typeface="Courier New" panose="02070309020205020404" pitchFamily="49" charset="0"/>
              </a:rPr>
              <a:t>GroupId</a:t>
            </a:r>
            <a:r>
              <a:rPr lang="en-US" dirty="0">
                <a:latin typeface="Courier New" panose="02070309020205020404" pitchFamily="49" charset="0"/>
                <a:cs typeface="Courier New" panose="02070309020205020404" pitchFamily="49" charset="0"/>
              </a:rPr>
              <a:t>=vsc3…(253…)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Account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lp_my_project</a:t>
            </a:r>
            <a:r>
              <a:rPr lang="en-US" dirty="0">
                <a:latin typeface="Courier New" panose="02070309020205020404" pitchFamily="49" charset="0"/>
                <a:cs typeface="Courier New" panose="02070309020205020404" pitchFamily="49" charset="0"/>
              </a:rPr>
              <a:t> QOS=</a:t>
            </a:r>
            <a:r>
              <a:rPr lang="en-US" dirty="0" err="1">
                <a:latin typeface="Courier New" panose="02070309020205020404" pitchFamily="49" charset="0"/>
                <a:cs typeface="Courier New" panose="02070309020205020404" pitchFamily="49" charset="0"/>
              </a:rPr>
              <a:t>lp_my_project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JobState</a:t>
            </a:r>
            <a:r>
              <a:rPr lang="en-US" dirty="0">
                <a:latin typeface="Courier New" panose="02070309020205020404" pitchFamily="49" charset="0"/>
                <a:cs typeface="Courier New" panose="02070309020205020404" pitchFamily="49" charset="0"/>
              </a:rPr>
              <a:t>=PENDING </a:t>
            </a:r>
            <a:r>
              <a:rPr lang="en-US" b="1" dirty="0">
                <a:latin typeface="Courier New" panose="02070309020205020404" pitchFamily="49" charset="0"/>
                <a:cs typeface="Courier New" panose="02070309020205020404" pitchFamily="49" charset="0"/>
              </a:rPr>
              <a:t>Reason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QOSGrpBillingMinutes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SubmitTime</a:t>
            </a:r>
            <a:r>
              <a:rPr lang="en-US" dirty="0">
                <a:latin typeface="Courier New" panose="02070309020205020404" pitchFamily="49" charset="0"/>
                <a:cs typeface="Courier New" panose="02070309020205020404" pitchFamily="49" charset="0"/>
              </a:rPr>
              <a:t>=2023-02-16T00:24:58 </a:t>
            </a:r>
            <a:r>
              <a:rPr lang="en-US" dirty="0" err="1">
                <a:latin typeface="Courier New" panose="02070309020205020404" pitchFamily="49" charset="0"/>
                <a:cs typeface="Courier New" panose="02070309020205020404" pitchFamily="49" charset="0"/>
              </a:rPr>
              <a:t>EligibleTime</a:t>
            </a:r>
            <a:r>
              <a:rPr lang="en-US" dirty="0">
                <a:latin typeface="Courier New" panose="02070309020205020404" pitchFamily="49" charset="0"/>
                <a:cs typeface="Courier New" panose="02070309020205020404" pitchFamily="49" charset="0"/>
              </a:rPr>
              <a:t>=2023-02-16T00:24:58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Partition=batch </a:t>
            </a:r>
            <a:r>
              <a:rPr lang="en-US" dirty="0" err="1">
                <a:latin typeface="Courier New" panose="02070309020205020404" pitchFamily="49" charset="0"/>
                <a:cs typeface="Courier New" panose="02070309020205020404" pitchFamily="49" charset="0"/>
              </a:rPr>
              <a:t>NodeList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NumNodes</a:t>
            </a:r>
            <a:r>
              <a:rPr lang="en-US" dirty="0">
                <a:latin typeface="Courier New" panose="02070309020205020404" pitchFamily="49" charset="0"/>
                <a:cs typeface="Courier New" panose="02070309020205020404" pitchFamily="49" charset="0"/>
              </a:rPr>
              <a:t>=4-4 </a:t>
            </a:r>
            <a:r>
              <a:rPr lang="en-US" dirty="0" err="1">
                <a:latin typeface="Courier New" panose="02070309020205020404" pitchFamily="49" charset="0"/>
                <a:cs typeface="Courier New" panose="02070309020205020404" pitchFamily="49" charset="0"/>
              </a:rPr>
              <a:t>NumCPUs</a:t>
            </a:r>
            <a:r>
              <a:rPr lang="en-US" dirty="0">
                <a:latin typeface="Courier New" panose="02070309020205020404" pitchFamily="49" charset="0"/>
                <a:cs typeface="Courier New" panose="02070309020205020404" pitchFamily="49" charset="0"/>
              </a:rPr>
              <a:t>=288 </a:t>
            </a:r>
            <a:r>
              <a:rPr lang="en-US" dirty="0" err="1">
                <a:latin typeface="Courier New" panose="02070309020205020404" pitchFamily="49" charset="0"/>
                <a:cs typeface="Courier New" panose="02070309020205020404" pitchFamily="49" charset="0"/>
              </a:rPr>
              <a:t>NumTasks</a:t>
            </a:r>
            <a:r>
              <a:rPr lang="en-US" dirty="0">
                <a:latin typeface="Courier New" panose="02070309020205020404" pitchFamily="49" charset="0"/>
                <a:cs typeface="Courier New" panose="02070309020205020404" pitchFamily="49" charset="0"/>
              </a:rPr>
              <a:t>=288 CPUs/Task=1</a:t>
            </a:r>
          </a:p>
          <a:p>
            <a:r>
              <a:rPr lang="en-US" dirty="0">
                <a:latin typeface="Courier New" panose="02070309020205020404" pitchFamily="49" charset="0"/>
                <a:cs typeface="Courier New" panose="02070309020205020404" pitchFamily="49" charset="0"/>
              </a:rPr>
              <a:t>   TRES=</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=288,mem=979200M,node=4,billing=733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MinCPUsNode</a:t>
            </a:r>
            <a:r>
              <a:rPr lang="en-US" dirty="0">
                <a:latin typeface="Courier New" panose="02070309020205020404" pitchFamily="49" charset="0"/>
                <a:cs typeface="Courier New" panose="02070309020205020404" pitchFamily="49" charset="0"/>
              </a:rPr>
              <a:t>=72 </a:t>
            </a:r>
            <a:r>
              <a:rPr lang="en-US" dirty="0" err="1">
                <a:latin typeface="Courier New" panose="02070309020205020404" pitchFamily="49" charset="0"/>
                <a:cs typeface="Courier New" panose="02070309020205020404" pitchFamily="49" charset="0"/>
              </a:rPr>
              <a:t>MinMemoryCPU</a:t>
            </a:r>
            <a:r>
              <a:rPr lang="en-US" dirty="0">
                <a:latin typeface="Courier New" panose="02070309020205020404" pitchFamily="49" charset="0"/>
                <a:cs typeface="Courier New" panose="02070309020205020404" pitchFamily="49" charset="0"/>
              </a:rPr>
              <a:t>=3400M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WorkDir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StdErr</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StdIn</a:t>
            </a:r>
            <a:r>
              <a:rPr lang="en-US" dirty="0">
                <a:latin typeface="Courier New" panose="02070309020205020404" pitchFamily="49" charset="0"/>
                <a:cs typeface="Courier New" panose="02070309020205020404" pitchFamily="49" charset="0"/>
              </a:rPr>
              <a:t>=/dev/null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=/vsc-hard-mounts/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-data/3../vsc3…/</a:t>
            </a:r>
            <a:r>
              <a:rPr lang="en-US" dirty="0" err="1">
                <a:latin typeface="Courier New" panose="02070309020205020404" pitchFamily="49" charset="0"/>
                <a:cs typeface="Courier New" panose="02070309020205020404" pitchFamily="49" charset="0"/>
              </a:rPr>
              <a:t>Odonate_SOM</a:t>
            </a:r>
            <a:r>
              <a:rPr lang="en-US" dirty="0">
                <a:latin typeface="Courier New" panose="02070309020205020404" pitchFamily="49" charset="0"/>
                <a:cs typeface="Courier New" panose="02070309020205020404" pitchFamily="49" charset="0"/>
              </a:rPr>
              <a:t>/slurm-60049330.out</a:t>
            </a: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Output File</a:t>
            </a:r>
          </a:p>
        </p:txBody>
      </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194</a:t>
            </a:fld>
            <a:endParaRPr lang="nl-BE" dirty="0"/>
          </a:p>
        </p:txBody>
      </p:sp>
      <p:sp>
        <p:nvSpPr>
          <p:cNvPr id="38915" name="Rectangle 3"/>
          <p:cNvSpPr>
            <a:spLocks noGrp="1" noChangeArrowheads="1"/>
          </p:cNvSpPr>
          <p:nvPr>
            <p:ph idx="1"/>
          </p:nvPr>
        </p:nvSpPr>
        <p:spPr>
          <a:xfrm>
            <a:off x="620704" y="4902023"/>
            <a:ext cx="10693036" cy="1224136"/>
          </a:xfrm>
          <a:ln w="25400">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--account=</a:t>
            </a:r>
            <a:r>
              <a:rPr lang="en-US" dirty="0" err="1">
                <a:latin typeface="Courier New" panose="02070309020205020404" pitchFamily="49" charset="0"/>
                <a:cs typeface="Courier New" panose="02070309020205020404" pitchFamily="49" charset="0"/>
              </a:rPr>
              <a:t>lp_myproject</a:t>
            </a:r>
            <a:r>
              <a:rPr lang="en-US" dirty="0">
                <a:latin typeface="Courier New" panose="02070309020205020404" pitchFamily="49" charset="0"/>
                <a:cs typeface="Courier New" panose="02070309020205020404" pitchFamily="49" charset="0"/>
              </a:rPr>
              <a:t> --clusters=</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--partition=interactive --nodes=1 --time=16:00:00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gpus</a:t>
            </a:r>
            <a:r>
              <a:rPr lang="en-US" dirty="0">
                <a:latin typeface="Courier New" panose="02070309020205020404" pitchFamily="49" charset="0"/>
                <a:cs typeface="Courier New" panose="02070309020205020404" pitchFamily="49" charset="0"/>
              </a:rPr>
              <a:t>-per-node=1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5" name="TextBox 4"/>
          <p:cNvSpPr txBox="1"/>
          <p:nvPr/>
        </p:nvSpPr>
        <p:spPr>
          <a:xfrm>
            <a:off x="620704" y="1196752"/>
            <a:ext cx="10659872" cy="2800767"/>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To quickly compile, test, debug your (parallel) application</a:t>
            </a:r>
          </a:p>
          <a:p>
            <a:pPr marL="342900" indent="-342900">
              <a:buClr>
                <a:srgbClr val="DB6C30"/>
              </a:buClr>
              <a:buBlip>
                <a:blip r:embed="rId2"/>
              </a:buBlip>
            </a:pPr>
            <a:r>
              <a:rPr lang="en-US" sz="2200" dirty="0">
                <a:cs typeface="Courier New" panose="02070309020205020404" pitchFamily="49" charset="0"/>
              </a:rPr>
              <a:t>To pre-/post-process your data and make visualizations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12 nodes on Genius: 36 cores/node, 192 GB mem</a:t>
            </a:r>
          </a:p>
          <a:p>
            <a:pPr marL="342900" indent="-342900">
              <a:buClr>
                <a:srgbClr val="DB6C30"/>
              </a:buClr>
              <a:buBlip>
                <a:blip r:embed="rId2"/>
              </a:buBlip>
            </a:pPr>
            <a:r>
              <a:rPr lang="en-US" sz="2200" dirty="0">
                <a:cs typeface="Courier New" panose="02070309020205020404" pitchFamily="49" charset="0"/>
              </a:rPr>
              <a:t>4 nodes on </a:t>
            </a:r>
            <a:r>
              <a:rPr lang="en-US" sz="2200" dirty="0" err="1">
                <a:cs typeface="Courier New" panose="02070309020205020404" pitchFamily="49" charset="0"/>
              </a:rPr>
              <a:t>wICE</a:t>
            </a:r>
            <a:r>
              <a:rPr lang="en-US" sz="2200" dirty="0">
                <a:cs typeface="Courier New" panose="02070309020205020404" pitchFamily="49" charset="0"/>
              </a:rPr>
              <a:t>: 64 cores/node, 512 GB mem, 1 GPU (=7 GPU instances)</a:t>
            </a:r>
          </a:p>
          <a:p>
            <a:pPr marL="342900" indent="-342900">
              <a:buClr>
                <a:srgbClr val="DB6C30"/>
              </a:buClr>
              <a:buBlip>
                <a:blip r:embed="rId2"/>
              </a:buBlip>
            </a:pPr>
            <a:r>
              <a:rPr lang="en-US" sz="2200" dirty="0">
                <a:cs typeface="Courier New" panose="02070309020205020404" pitchFamily="49" charset="0"/>
              </a:rPr>
              <a:t>Max resource per user: 8 cores, 1 GPU instance, 16 hour </a:t>
            </a:r>
            <a:r>
              <a:rPr lang="en-US" sz="2200" dirty="0" err="1">
                <a:cs typeface="Courier New" panose="02070309020205020404" pitchFamily="49" charset="0"/>
              </a:rPr>
              <a:t>walltime</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Free of charge</a:t>
            </a:r>
          </a:p>
        </p:txBody>
      </p:sp>
      <p:sp>
        <p:nvSpPr>
          <p:cNvPr id="13" name="Rounded Rectangle 12"/>
          <p:cNvSpPr/>
          <p:nvPr/>
        </p:nvSpPr>
        <p:spPr>
          <a:xfrm>
            <a:off x="8990556" y="4532610"/>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Interactive Partitions</a:t>
            </a:r>
          </a:p>
        </p:txBody>
      </p:sp>
    </p:spTree>
    <p:extLst>
      <p:ext uri="{BB962C8B-B14F-4D97-AF65-F5344CB8AC3E}">
        <p14:creationId xmlns:p14="http://schemas.microsoft.com/office/powerpoint/2010/main" val="3847725081"/>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195</a:t>
            </a:fld>
            <a:endParaRPr lang="nl-BE" dirty="0"/>
          </a:p>
        </p:txBody>
      </p:sp>
      <p:sp>
        <p:nvSpPr>
          <p:cNvPr id="5" name="TextBox 4"/>
          <p:cNvSpPr txBox="1"/>
          <p:nvPr/>
        </p:nvSpPr>
        <p:spPr>
          <a:xfrm>
            <a:off x="620704" y="1196752"/>
            <a:ext cx="10659872" cy="1446550"/>
          </a:xfrm>
          <a:prstGeom prst="rect">
            <a:avLst/>
          </a:prstGeom>
          <a:noFill/>
          <a:ln w="25400">
            <a:solidFill>
              <a:schemeClr val="accent5"/>
            </a:solidFill>
          </a:ln>
        </p:spPr>
        <p:txBody>
          <a:bodyPr wrap="square" rtlCol="0">
            <a:spAutoFit/>
          </a:bodyPr>
          <a:lstStyle/>
          <a:p>
            <a:pPr marL="342900" indent="-342900">
              <a:buClr>
                <a:srgbClr val="DB6C30"/>
              </a:buClr>
              <a:buBlip>
                <a:blip r:embed="rId2"/>
              </a:buBlip>
            </a:pPr>
            <a:r>
              <a:rPr lang="en-US" sz="2200" dirty="0">
                <a:cs typeface="Courier New" panose="02070309020205020404" pitchFamily="49" charset="0"/>
              </a:rPr>
              <a:t>Accessible via command line and Open </a:t>
            </a:r>
            <a:r>
              <a:rPr lang="en-US" sz="2200" dirty="0" err="1">
                <a:cs typeface="Courier New" panose="02070309020205020404" pitchFamily="49" charset="0"/>
              </a:rPr>
              <a:t>OnDemand</a:t>
            </a:r>
            <a:endParaRPr lang="en-US" sz="2200" dirty="0">
              <a:cs typeface="Courier New" panose="02070309020205020404" pitchFamily="49" charset="0"/>
            </a:endParaRPr>
          </a:p>
          <a:p>
            <a:pPr marL="342900" indent="-342900">
              <a:buClr>
                <a:srgbClr val="DB6C30"/>
              </a:buClr>
              <a:buBlip>
                <a:blip r:embed="rId2"/>
              </a:buBlip>
            </a:pPr>
            <a:r>
              <a:rPr lang="en-US" sz="2200" dirty="0">
                <a:cs typeface="Courier New" panose="02070309020205020404" pitchFamily="49" charset="0"/>
              </a:rPr>
              <a:t>Quickly test if your (parallel) application works</a:t>
            </a:r>
          </a:p>
          <a:p>
            <a:pPr marL="342900" indent="-342900">
              <a:buClr>
                <a:srgbClr val="DB6C30"/>
              </a:buClr>
              <a:buBlip>
                <a:blip r:embed="rId2"/>
              </a:buBlip>
            </a:pPr>
            <a:r>
              <a:rPr lang="en-US" sz="2200" dirty="0">
                <a:cs typeface="Courier New" panose="02070309020205020404" pitchFamily="49" charset="0"/>
              </a:rPr>
              <a:t>Short queue time</a:t>
            </a:r>
          </a:p>
          <a:p>
            <a:pPr marL="342900" indent="-342900">
              <a:buClr>
                <a:srgbClr val="DB6C30"/>
              </a:buClr>
              <a:buBlip>
                <a:blip r:embed="rId2"/>
              </a:buBlip>
            </a:pPr>
            <a:r>
              <a:rPr lang="en-US" sz="2200" dirty="0">
                <a:cs typeface="Courier New" panose="02070309020205020404" pitchFamily="49" charset="0"/>
              </a:rPr>
              <a:t>Only one job at a time, max </a:t>
            </a:r>
            <a:r>
              <a:rPr lang="en-US" sz="2200" dirty="0" err="1">
                <a:cs typeface="Courier New" panose="02070309020205020404" pitchFamily="49" charset="0"/>
              </a:rPr>
              <a:t>walltime</a:t>
            </a:r>
            <a:r>
              <a:rPr lang="en-US" sz="2200" dirty="0">
                <a:cs typeface="Courier New" panose="02070309020205020404" pitchFamily="49" charset="0"/>
              </a:rPr>
              <a:t>: 1 </a:t>
            </a:r>
            <a:r>
              <a:rPr lang="en-US" sz="2200" dirty="0" err="1">
                <a:cs typeface="Courier New" panose="02070309020205020404" pitchFamily="49" charset="0"/>
              </a:rPr>
              <a:t>hr</a:t>
            </a:r>
            <a:endParaRPr lang="en-US" sz="2200" dirty="0">
              <a:cs typeface="Courier New" panose="02070309020205020404" pitchFamily="49" charset="0"/>
            </a:endParaRPr>
          </a:p>
        </p:txBody>
      </p:sp>
      <p:sp>
        <p:nvSpPr>
          <p:cNvPr id="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Debugging Partitions</a:t>
            </a:r>
          </a:p>
        </p:txBody>
      </p:sp>
      <p:graphicFrame>
        <p:nvGraphicFramePr>
          <p:cNvPr id="6" name="Table 5">
            <a:extLst>
              <a:ext uri="{FF2B5EF4-FFF2-40B4-BE49-F238E27FC236}">
                <a16:creationId xmlns:a16="http://schemas.microsoft.com/office/drawing/2014/main" id="{490C51F8-CA08-5B75-8998-505936FC62EE}"/>
              </a:ext>
            </a:extLst>
          </p:cNvPr>
          <p:cNvGraphicFramePr>
            <a:graphicFrameLocks noGrp="1"/>
          </p:cNvGraphicFramePr>
          <p:nvPr>
            <p:extLst>
              <p:ext uri="{D42A27DB-BD31-4B8C-83A1-F6EECF244321}">
                <p14:modId xmlns:p14="http://schemas.microsoft.com/office/powerpoint/2010/main" val="1087459622"/>
              </p:ext>
            </p:extLst>
          </p:nvPr>
        </p:nvGraphicFramePr>
        <p:xfrm>
          <a:off x="620704" y="2996952"/>
          <a:ext cx="10659872" cy="1981200"/>
        </p:xfrm>
        <a:graphic>
          <a:graphicData uri="http://schemas.openxmlformats.org/drawingml/2006/table">
            <a:tbl>
              <a:tblPr firstRow="1" bandRow="1">
                <a:tableStyleId>{5C22544A-7EE6-4342-B048-85BDC9FD1C3A}</a:tableStyleId>
              </a:tblPr>
              <a:tblGrid>
                <a:gridCol w="1695175">
                  <a:extLst>
                    <a:ext uri="{9D8B030D-6E8A-4147-A177-3AD203B41FA5}">
                      <a16:colId xmlns:a16="http://schemas.microsoft.com/office/drawing/2014/main" val="2424890197"/>
                    </a:ext>
                  </a:extLst>
                </a:gridCol>
                <a:gridCol w="3269203">
                  <a:extLst>
                    <a:ext uri="{9D8B030D-6E8A-4147-A177-3AD203B41FA5}">
                      <a16:colId xmlns:a16="http://schemas.microsoft.com/office/drawing/2014/main" val="2380934881"/>
                    </a:ext>
                  </a:extLst>
                </a:gridCol>
                <a:gridCol w="5695494">
                  <a:extLst>
                    <a:ext uri="{9D8B030D-6E8A-4147-A177-3AD203B41FA5}">
                      <a16:colId xmlns:a16="http://schemas.microsoft.com/office/drawing/2014/main" val="2728731876"/>
                    </a:ext>
                  </a:extLst>
                </a:gridCol>
              </a:tblGrid>
              <a:tr h="370840">
                <a:tc>
                  <a:txBody>
                    <a:bodyPr/>
                    <a:lstStyle/>
                    <a:p>
                      <a:r>
                        <a:rPr lang="en-US" sz="2000" b="1" dirty="0"/>
                        <a:t>Cluster</a:t>
                      </a:r>
                      <a:endParaRPr lang="nl-BE" sz="2000" b="1" dirty="0"/>
                    </a:p>
                  </a:txBody>
                  <a:tcPr/>
                </a:tc>
                <a:tc>
                  <a:txBody>
                    <a:bodyPr/>
                    <a:lstStyle/>
                    <a:p>
                      <a:r>
                        <a:rPr lang="en-US" sz="2000" b="1" dirty="0"/>
                        <a:t>Partition</a:t>
                      </a:r>
                      <a:endParaRPr lang="nl-BE" sz="2000" b="1" dirty="0"/>
                    </a:p>
                  </a:txBody>
                  <a:tcPr/>
                </a:tc>
                <a:tc>
                  <a:txBody>
                    <a:bodyPr/>
                    <a:lstStyle/>
                    <a:p>
                      <a:r>
                        <a:rPr lang="en-US" sz="2000" b="1" dirty="0"/>
                        <a:t>Resources</a:t>
                      </a:r>
                      <a:endParaRPr lang="nl-BE" sz="2000" b="1" dirty="0"/>
                    </a:p>
                  </a:txBody>
                  <a:tcPr/>
                </a:tc>
                <a:extLst>
                  <a:ext uri="{0D108BD9-81ED-4DB2-BD59-A6C34878D82A}">
                    <a16:rowId xmlns:a16="http://schemas.microsoft.com/office/drawing/2014/main" val="1273100773"/>
                  </a:ext>
                </a:extLst>
              </a:tr>
              <a:tr h="370840">
                <a:tc rowSpan="2">
                  <a:txBody>
                    <a:bodyPr/>
                    <a:lstStyle/>
                    <a:p>
                      <a:r>
                        <a:rPr lang="en-US" sz="2000" dirty="0"/>
                        <a:t>Genius</a:t>
                      </a:r>
                      <a:endParaRPr lang="nl-BE" sz="2000" dirty="0"/>
                    </a:p>
                  </a:txBody>
                  <a:tcPr/>
                </a:tc>
                <a:tc>
                  <a:txBody>
                    <a:bodyPr/>
                    <a:lstStyle/>
                    <a:p>
                      <a:r>
                        <a:rPr lang="en-US" sz="2000" dirty="0" err="1"/>
                        <a:t>batch_debug</a:t>
                      </a:r>
                      <a:endParaRPr lang="nl-BE" sz="2000" dirty="0"/>
                    </a:p>
                  </a:txBody>
                  <a:tcPr/>
                </a:tc>
                <a:tc>
                  <a:txBody>
                    <a:bodyPr/>
                    <a:lstStyle/>
                    <a:p>
                      <a:r>
                        <a:rPr lang="en-US" sz="2000" dirty="0"/>
                        <a:t>2x </a:t>
                      </a:r>
                      <a:r>
                        <a:rPr lang="en-US" sz="2000" dirty="0" err="1"/>
                        <a:t>Cascadelake</a:t>
                      </a:r>
                      <a:endParaRPr lang="nl-BE" sz="2000" dirty="0"/>
                    </a:p>
                  </a:txBody>
                  <a:tcPr/>
                </a:tc>
                <a:extLst>
                  <a:ext uri="{0D108BD9-81ED-4DB2-BD59-A6C34878D82A}">
                    <a16:rowId xmlns:a16="http://schemas.microsoft.com/office/drawing/2014/main" val="1306486799"/>
                  </a:ext>
                </a:extLst>
              </a:tr>
              <a:tr h="370840">
                <a:tc vMerge="1">
                  <a:txBody>
                    <a:bodyPr/>
                    <a:lstStyle/>
                    <a:p>
                      <a:endParaRPr lang="nl-BE" dirty="0"/>
                    </a:p>
                  </a:txBody>
                  <a:tcPr/>
                </a:tc>
                <a:tc>
                  <a:txBody>
                    <a:bodyPr/>
                    <a:lstStyle/>
                    <a:p>
                      <a:r>
                        <a:rPr lang="en-US" sz="2000" dirty="0"/>
                        <a:t>gpu_p100_debug</a:t>
                      </a:r>
                      <a:endParaRPr lang="nl-BE" sz="2000" dirty="0"/>
                    </a:p>
                  </a:txBody>
                  <a:tcPr/>
                </a:tc>
                <a:tc>
                  <a:txBody>
                    <a:bodyPr/>
                    <a:lstStyle/>
                    <a:p>
                      <a:r>
                        <a:rPr lang="en-US" sz="2000" dirty="0"/>
                        <a:t>1x Skylake node (4x P100 GPUs)</a:t>
                      </a:r>
                      <a:endParaRPr lang="nl-BE" sz="2000" dirty="0"/>
                    </a:p>
                  </a:txBody>
                  <a:tcPr/>
                </a:tc>
                <a:extLst>
                  <a:ext uri="{0D108BD9-81ED-4DB2-BD59-A6C34878D82A}">
                    <a16:rowId xmlns:a16="http://schemas.microsoft.com/office/drawing/2014/main" val="2664344395"/>
                  </a:ext>
                </a:extLst>
              </a:tr>
              <a:tr h="370840">
                <a:tc rowSpan="2">
                  <a:txBody>
                    <a:bodyPr/>
                    <a:lstStyle/>
                    <a:p>
                      <a:r>
                        <a:rPr lang="en-US" sz="2000" dirty="0" err="1"/>
                        <a:t>wICE</a:t>
                      </a:r>
                      <a:endParaRPr lang="nl-BE" sz="2000" dirty="0"/>
                    </a:p>
                  </a:txBody>
                  <a:tcPr/>
                </a:tc>
                <a:tc>
                  <a:txBody>
                    <a:bodyPr/>
                    <a:lstStyle/>
                    <a:p>
                      <a:r>
                        <a:rPr lang="en-US" sz="2000" dirty="0"/>
                        <a:t>interactive</a:t>
                      </a:r>
                      <a:endParaRPr lang="nl-BE" sz="2000" dirty="0"/>
                    </a:p>
                  </a:txBody>
                  <a:tcPr/>
                </a:tc>
                <a:tc>
                  <a:txBody>
                    <a:bodyPr/>
                    <a:lstStyle/>
                    <a:p>
                      <a:r>
                        <a:rPr lang="en-US" sz="2000" dirty="0"/>
                        <a:t>4x </a:t>
                      </a:r>
                      <a:r>
                        <a:rPr lang="en-US" sz="2000" dirty="0" err="1"/>
                        <a:t>Icelake</a:t>
                      </a:r>
                      <a:r>
                        <a:rPr lang="en-US" sz="2000" dirty="0"/>
                        <a:t> (1x A100 GPU)</a:t>
                      </a:r>
                      <a:endParaRPr lang="nl-BE" sz="2000" dirty="0"/>
                    </a:p>
                  </a:txBody>
                  <a:tcPr/>
                </a:tc>
                <a:extLst>
                  <a:ext uri="{0D108BD9-81ED-4DB2-BD59-A6C34878D82A}">
                    <a16:rowId xmlns:a16="http://schemas.microsoft.com/office/drawing/2014/main" val="3270714814"/>
                  </a:ext>
                </a:extLst>
              </a:tr>
              <a:tr h="370840">
                <a:tc vMerge="1">
                  <a:txBody>
                    <a:bodyPr/>
                    <a:lstStyle/>
                    <a:p>
                      <a:endParaRPr lang="nl-BE" dirty="0"/>
                    </a:p>
                  </a:txBody>
                  <a:tcPr/>
                </a:tc>
                <a:tc>
                  <a:txBody>
                    <a:bodyPr/>
                    <a:lstStyle/>
                    <a:p>
                      <a:r>
                        <a:rPr lang="en-US" sz="2000" dirty="0"/>
                        <a:t>gpu_a100_debug</a:t>
                      </a:r>
                      <a:endParaRPr lang="nl-BE" sz="2000" dirty="0"/>
                    </a:p>
                  </a:txBody>
                  <a:tcPr/>
                </a:tc>
                <a:tc>
                  <a:txBody>
                    <a:bodyPr/>
                    <a:lstStyle/>
                    <a:p>
                      <a:r>
                        <a:rPr lang="en-US" sz="2000" dirty="0"/>
                        <a:t>1x </a:t>
                      </a:r>
                      <a:r>
                        <a:rPr lang="en-US" sz="2000" dirty="0" err="1"/>
                        <a:t>Icelake</a:t>
                      </a:r>
                      <a:r>
                        <a:rPr lang="en-US" sz="2000" dirty="0"/>
                        <a:t> (4x A100 GPUs)</a:t>
                      </a:r>
                      <a:endParaRPr lang="nl-BE" sz="2000" dirty="0"/>
                    </a:p>
                  </a:txBody>
                  <a:tcPr/>
                </a:tc>
                <a:extLst>
                  <a:ext uri="{0D108BD9-81ED-4DB2-BD59-A6C34878D82A}">
                    <a16:rowId xmlns:a16="http://schemas.microsoft.com/office/drawing/2014/main" val="3599529090"/>
                  </a:ext>
                </a:extLst>
              </a:tr>
            </a:tbl>
          </a:graphicData>
        </a:graphic>
      </p:graphicFrame>
    </p:spTree>
    <p:extLst>
      <p:ext uri="{BB962C8B-B14F-4D97-AF65-F5344CB8AC3E}">
        <p14:creationId xmlns:p14="http://schemas.microsoft.com/office/powerpoint/2010/main" val="3431858730"/>
      </p:ext>
    </p:extLst>
  </p:cSld>
  <p:clrMapOvr>
    <a:masterClrMapping/>
  </p:clrMapOvr>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3156" y="4150658"/>
            <a:ext cx="355276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196</a:t>
            </a:fld>
            <a:endParaRPr lang="en-US"/>
          </a:p>
        </p:txBody>
      </p:sp>
    </p:spTree>
    <p:extLst>
      <p:ext uri="{BB962C8B-B14F-4D97-AF65-F5344CB8AC3E}">
        <p14:creationId xmlns:p14="http://schemas.microsoft.com/office/powerpoint/2010/main" val="35422517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6691" y="294437"/>
            <a:ext cx="10515600" cy="1325563"/>
          </a:xfrm>
        </p:spPr>
        <p:txBody>
          <a:bodyPr/>
          <a:lstStyle/>
          <a:p>
            <a:r>
              <a:rPr lang="en-US" altLang="zh-TW" dirty="0">
                <a:solidFill>
                  <a:srgbClr val="4E5865"/>
                </a:solidFill>
                <a:ea typeface="新細明體" panose="02020500000000000000" pitchFamily="18" charset="-120"/>
              </a:rPr>
              <a:t>Basics</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3528470"/>
          </a:xfrm>
        </p:spPr>
        <p:txBody>
          <a:bodyPr/>
          <a:lstStyle/>
          <a:p>
            <a:pPr>
              <a:buBlip>
                <a:blip r:embed="rId3"/>
              </a:buBlip>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lp_hpcinfo</a:t>
            </a:r>
            <a:r>
              <a:rPr lang="en-US" altLang="zh-TW" sz="2400" dirty="0">
                <a:solidFill>
                  <a:srgbClr val="4E5865"/>
                </a:solidFill>
                <a:ea typeface="新細明體" panose="02020500000000000000" pitchFamily="18" charset="-120"/>
              </a:rPr>
              <a:t> group (account.vscentrum.be)</a:t>
            </a:r>
          </a:p>
          <a:p>
            <a:pPr>
              <a:buBlip>
                <a:blip r:embed="rId3"/>
              </a:buBlip>
            </a:pPr>
            <a:r>
              <a:rPr lang="en-US" altLang="zh-TW" sz="2400" dirty="0">
                <a:solidFill>
                  <a:srgbClr val="4E5865"/>
                </a:solidFill>
                <a:ea typeface="新細明體" panose="02020500000000000000" pitchFamily="18" charset="-120"/>
              </a:rPr>
              <a:t>Login via </a:t>
            </a:r>
            <a:r>
              <a:rPr lang="en-US" altLang="zh-TW" sz="2400" dirty="0" err="1">
                <a:solidFill>
                  <a:srgbClr val="4E5865"/>
                </a:solidFill>
                <a:ea typeface="新細明體" panose="02020500000000000000" pitchFamily="18" charset="-120"/>
              </a:rPr>
              <a:t>OpenOnDemand</a:t>
            </a:r>
            <a:r>
              <a:rPr lang="en-US" altLang="zh-TW" sz="2400" dirty="0">
                <a:solidFill>
                  <a:srgbClr val="4E5865"/>
                </a:solidFill>
                <a:ea typeface="新細明體" panose="02020500000000000000" pitchFamily="18" charset="-120"/>
              </a:rPr>
              <a:t>: </a:t>
            </a:r>
            <a:r>
              <a:rPr lang="en-US" altLang="zh-TW" sz="2400" dirty="0">
                <a:solidFill>
                  <a:srgbClr val="4E5865"/>
                </a:solidFill>
                <a:ea typeface="新細明體" panose="02020500000000000000" pitchFamily="18" charset="-120"/>
                <a:hlinkClick r:id="rId4"/>
              </a:rPr>
              <a:t>www.ondemand.hpc.kuleuven.be</a:t>
            </a:r>
            <a:r>
              <a:rPr lang="en-US" altLang="zh-TW" sz="2400" dirty="0">
                <a:solidFill>
                  <a:srgbClr val="4E5865"/>
                </a:solidFill>
                <a:ea typeface="新細明體" panose="02020500000000000000" pitchFamily="18" charset="-120"/>
              </a:rPr>
              <a:t> </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Features: File transfer, File editor, interactive apps, Jobs’ overview</a:t>
            </a:r>
          </a:p>
          <a:p>
            <a:pPr>
              <a:buBlip>
                <a:blip r:embed="rId3"/>
              </a:buBlip>
            </a:pPr>
            <a:r>
              <a:rPr lang="en-US" altLang="zh-TW" sz="2400" dirty="0">
                <a:solidFill>
                  <a:srgbClr val="4E5865"/>
                </a:solidFill>
                <a:ea typeface="新細明體" panose="02020500000000000000" pitchFamily="18" charset="-120"/>
              </a:rPr>
              <a:t>Check disk quota:</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myquota</a:t>
            </a:r>
            <a:endPar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endParaRPr>
          </a:p>
          <a:p>
            <a:pPr>
              <a:buBlip>
                <a:blip r:embed="rId3"/>
              </a:buBlip>
            </a:pPr>
            <a:r>
              <a:rPr lang="en-US" altLang="zh-TW" sz="2400" dirty="0">
                <a:solidFill>
                  <a:srgbClr val="4E5865"/>
                </a:solidFill>
                <a:ea typeface="新細明體" panose="02020500000000000000" pitchFamily="18" charset="-120"/>
              </a:rPr>
              <a:t>Check the credits</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sam</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-balance      </a:t>
            </a:r>
            <a:r>
              <a:rPr lang="en-US" altLang="zh-TW" sz="2400" dirty="0">
                <a:solidFill>
                  <a:srgbClr val="4E5865"/>
                </a:solidFill>
                <a:ea typeface="新細明體" panose="02020500000000000000" pitchFamily="18" charset="-120"/>
              </a:rPr>
              <a:t>and</a:t>
            </a:r>
            <a:r>
              <a:rPr lang="en-US" altLang="zh-TW" sz="20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sam</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-list-allocations</a:t>
            </a:r>
          </a:p>
          <a:p>
            <a:pPr>
              <a:buBlip>
                <a:blip r:embed="rId3"/>
              </a:buBlip>
            </a:pPr>
            <a:r>
              <a:rPr lang="en-US" altLang="zh-TW" sz="2400" dirty="0">
                <a:solidFill>
                  <a:srgbClr val="4E5865"/>
                </a:solidFill>
                <a:ea typeface="新細明體" panose="02020500000000000000" pitchFamily="18" charset="-120"/>
              </a:rPr>
              <a:t>Software modules:</a:t>
            </a:r>
            <a:br>
              <a:rPr lang="en-US" altLang="zh-TW" sz="2400" dirty="0">
                <a:solidFill>
                  <a:srgbClr val="4E5865"/>
                </a:solidFill>
                <a:ea typeface="新細明體" panose="02020500000000000000" pitchFamily="18" charset="-120"/>
              </a:rPr>
            </a:br>
            <a:r>
              <a:rPr lang="en-US" altLang="zh-TW" sz="2400" dirty="0">
                <a:solidFill>
                  <a:srgbClr val="4E5865"/>
                </a:solidFill>
                <a:ea typeface="新細明體" panose="02020500000000000000" pitchFamily="18" charset="-120"/>
              </a:rPr>
              <a:t> </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module {</a:t>
            </a:r>
            <a:r>
              <a:rPr lang="en-US" altLang="zh-TW" sz="20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avail|list|load|unload|purge</a:t>
            </a:r>
            <a:r>
              <a:rPr lang="en-US" altLang="zh-TW" sz="20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endParaRPr lang="nl-BE" sz="20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197</a:t>
            </a:fld>
            <a:endParaRPr lang="en-US" dirty="0"/>
          </a:p>
        </p:txBody>
      </p:sp>
    </p:spTree>
    <p:extLst>
      <p:ext uri="{BB962C8B-B14F-4D97-AF65-F5344CB8AC3E}">
        <p14:creationId xmlns:p14="http://schemas.microsoft.com/office/powerpoint/2010/main" val="42024027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262345" y="1620000"/>
            <a:ext cx="11738311" cy="3321168"/>
          </a:xfrm>
          <a:ln w="25400">
            <a:solidFill>
              <a:schemeClr val="accent1"/>
            </a:solidFill>
          </a:ln>
        </p:spPr>
        <p:txBody>
          <a:bodyPr/>
          <a:lstStyle/>
          <a:p>
            <a:pPr indent="-324000">
              <a:buBlip>
                <a:blip r:embed="rId3"/>
              </a:buBlip>
            </a:pPr>
            <a:r>
              <a:rPr lang="en-US" altLang="zh-TW" sz="2200" dirty="0">
                <a:ea typeface="新細明體" panose="02020500000000000000" pitchFamily="18" charset="-120"/>
              </a:rPr>
              <a:t>Copy training material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/apps/</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2200" dirty="0">
                <a:ea typeface="新細明體" panose="02020500000000000000" pitchFamily="18" charset="-120"/>
              </a:rPr>
              <a:t>to your </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$VSC_DATA</a:t>
            </a:r>
          </a:p>
          <a:p>
            <a:pPr indent="-324000">
              <a:buBlip>
                <a:blip r:embed="rId3"/>
              </a:buBlip>
            </a:pPr>
            <a:r>
              <a:rPr lang="en-US" altLang="zh-TW" sz="2200" dirty="0">
                <a:ea typeface="新細明體" panose="02020500000000000000" pitchFamily="18" charset="-120"/>
              </a:rPr>
              <a:t>Submit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200" dirty="0">
                <a:ea typeface="新細明體" panose="02020500000000000000" pitchFamily="18" charset="-120"/>
              </a:rPr>
              <a:t> to the cluster</a:t>
            </a:r>
          </a:p>
          <a:p>
            <a:pPr indent="-324000">
              <a:buBlip>
                <a:blip r:embed="rId3"/>
              </a:buBlip>
            </a:pPr>
            <a:r>
              <a:rPr lang="en-US" altLang="zh-TW" sz="2200" dirty="0">
                <a:ea typeface="新細明體" panose="02020500000000000000" pitchFamily="18" charset="-120"/>
              </a:rPr>
              <a:t>List all your jobs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squeue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Check the information about the </a:t>
            </a:r>
            <a:r>
              <a:rPr lang="en-US" altLang="zh-TW" sz="2200" dirty="0" err="1">
                <a:ea typeface="新細明體" panose="02020500000000000000" pitchFamily="18" charset="-120"/>
              </a:rPr>
              <a:t>cpujob</a:t>
            </a:r>
            <a:r>
              <a:rPr lang="en-US" altLang="zh-TW" sz="2200" dirty="0">
                <a:ea typeface="新細明體" panose="02020500000000000000" pitchFamily="18" charset="-120"/>
              </a:rPr>
              <a:t>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-M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wice</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 &lt;</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job_ID</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&gt;</a:t>
            </a:r>
            <a:endParaRPr lang="en-US" altLang="zh-TW" sz="2200" dirty="0">
              <a:ea typeface="新細明體" panose="02020500000000000000" pitchFamily="18" charset="-120"/>
            </a:endParaRPr>
          </a:p>
          <a:p>
            <a:pPr indent="-324000">
              <a:buBlip>
                <a:blip r:embed="rId3"/>
              </a:buBlip>
            </a:pPr>
            <a:r>
              <a:rPr lang="en-US" altLang="zh-TW" sz="2200" dirty="0">
                <a:ea typeface="新細明體" panose="02020500000000000000" pitchFamily="18" charset="-120"/>
              </a:rPr>
              <a:t>Modify the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mpi.slurm</a:t>
            </a:r>
            <a:r>
              <a:rPr lang="en-US" altLang="zh-TW" sz="2200" dirty="0">
                <a:ea typeface="新細明體" panose="02020500000000000000" pitchFamily="18" charset="-120"/>
              </a:rPr>
              <a:t> script to request 1 node, 72 cores for 30 minutes and get the notification about job start/end by e-mail</a:t>
            </a:r>
          </a:p>
          <a:p>
            <a:pPr indent="-324000">
              <a:buBlip>
                <a:blip r:embed="rId3"/>
              </a:buBlip>
            </a:pPr>
            <a:r>
              <a:rPr lang="en-US" altLang="zh-TW" sz="2200" dirty="0">
                <a:ea typeface="新細明體" panose="02020500000000000000" pitchFamily="18" charset="-120"/>
              </a:rPr>
              <a:t>Check the status of all the jobs</a:t>
            </a:r>
          </a:p>
          <a:p>
            <a:pPr indent="-324000">
              <a:buBlip>
                <a:blip r:embed="rId3"/>
              </a:buBlip>
            </a:pPr>
            <a:r>
              <a:rPr lang="en-US" altLang="zh-TW" sz="2200" dirty="0">
                <a:ea typeface="新細明體" panose="02020500000000000000" pitchFamily="18" charset="-120"/>
              </a:rPr>
              <a:t>While the job is running get the information about the node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slurm_jobinfo</a:t>
            </a:r>
            <a:r>
              <a:rPr lang="en-US" altLang="zh-TW" sz="2200" dirty="0">
                <a:latin typeface="Courier New" panose="02070309020205020404" pitchFamily="49" charset="0"/>
                <a:ea typeface="新細明體" panose="02020500000000000000" pitchFamily="18" charset="-120"/>
                <a:cs typeface="Courier New" panose="02070309020205020404" pitchFamily="49" charset="0"/>
              </a:rPr>
              <a:t>...</a:t>
            </a:r>
            <a:endParaRPr lang="en-US" altLang="zh-TW" sz="2200" dirty="0">
              <a:ea typeface="新細明體" panose="02020500000000000000" pitchFamily="18" charset="-12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198</a:t>
            </a:fld>
            <a:endParaRPr lang="en-US" dirty="0"/>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Demo/test yourself</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1697098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199</a:t>
            </a:fld>
            <a:endParaRPr lang="en-US" dirty="0"/>
          </a:p>
        </p:txBody>
      </p:sp>
      <p:sp>
        <p:nvSpPr>
          <p:cNvPr id="5" name="Tijdelijke aanduiding voor inhoud 2"/>
          <p:cNvSpPr txBox="1">
            <a:spLocks/>
          </p:cNvSpPr>
          <p:nvPr/>
        </p:nvSpPr>
        <p:spPr>
          <a:xfrm>
            <a:off x="262345" y="1614400"/>
            <a:ext cx="11667309" cy="3393176"/>
          </a:xfrm>
          <a:prstGeom prst="rect">
            <a:avLst/>
          </a:prstGeom>
          <a:ln w="25400">
            <a:solidFill>
              <a:schemeClr val="accent1"/>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2800" lvl="2" indent="-324000">
              <a:buBlip>
                <a:blip r:embed="rId3"/>
              </a:buBlip>
            </a:pPr>
            <a:r>
              <a:rPr lang="en-US" altLang="zh-TW" sz="2200" dirty="0">
                <a:ea typeface="新細明體" panose="02020500000000000000" pitchFamily="18" charset="-120"/>
              </a:rPr>
              <a:t>Submit an interactive job</a:t>
            </a:r>
          </a:p>
          <a:p>
            <a:pPr marL="357188" lvl="2" indent="0">
              <a:buNone/>
            </a:pPr>
            <a:r>
              <a:rPr lang="en-US" altLang="zh-TW" sz="2200" dirty="0">
                <a:ea typeface="新細明體" panose="02020500000000000000" pitchFamily="18" charset="-120"/>
              </a:rPr>
              <a:t>	Run your program on a compute node</a:t>
            </a:r>
          </a:p>
          <a:p>
            <a:pPr marL="357188" lvl="2" indent="0">
              <a:buNone/>
            </a:pPr>
            <a:r>
              <a:rPr lang="en-US" altLang="zh-TW" sz="2200" dirty="0">
                <a:ea typeface="新細明體" panose="02020500000000000000" pitchFamily="18" charset="-120"/>
              </a:rPr>
              <a:t>	Open a new terminal and </a:t>
            </a:r>
            <a:r>
              <a:rPr lang="en-US" altLang="zh-TW" sz="2200" dirty="0" err="1">
                <a:ea typeface="新細明體" panose="02020500000000000000" pitchFamily="18" charset="-120"/>
              </a:rPr>
              <a:t>ssh</a:t>
            </a:r>
            <a:r>
              <a:rPr lang="en-US" altLang="zh-TW" sz="2200" dirty="0">
                <a:ea typeface="新細明體" panose="02020500000000000000" pitchFamily="18" charset="-120"/>
              </a:rPr>
              <a:t> to a compute node </a:t>
            </a:r>
          </a:p>
          <a:p>
            <a:pPr marL="357188" lvl="2" indent="0">
              <a:buNone/>
            </a:pPr>
            <a:r>
              <a:rPr lang="en-US" altLang="zh-TW" sz="2200" dirty="0">
                <a:ea typeface="新細明體" panose="02020500000000000000" pitchFamily="18" charset="-120"/>
              </a:rPr>
              <a:t>	Check the resources usage (</a:t>
            </a:r>
            <a:r>
              <a:rPr lang="en-US" altLang="zh-TW" sz="2200" dirty="0" err="1">
                <a:latin typeface="Courier New" panose="02070309020205020404" pitchFamily="49" charset="0"/>
                <a:ea typeface="新細明體" panose="02020500000000000000" pitchFamily="18" charset="-120"/>
                <a:cs typeface="Courier New" panose="02070309020205020404" pitchFamily="49" charset="0"/>
              </a:rPr>
              <a:t>htop</a:t>
            </a:r>
            <a:r>
              <a:rPr lang="en-US" altLang="zh-TW" sz="2200" dirty="0">
                <a:ea typeface="新細明體" panose="02020500000000000000" pitchFamily="18" charset="-120"/>
              </a:rPr>
              <a:t>)</a:t>
            </a:r>
          </a:p>
        </p:txBody>
      </p:sp>
      <p:sp>
        <p:nvSpPr>
          <p:cNvPr id="6"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Demo - monitoring</a:t>
            </a:r>
            <a:endParaRPr lang="en-US" altLang="en-US" sz="3200" dirty="0">
              <a:latin typeface="72 Monospace" panose="020B0509030603020204" pitchFamily="49" charset="0"/>
              <a:cs typeface="72 Monospace" panose="020B0509030603020204" pitchFamily="49" charset="0"/>
            </a:endParaRPr>
          </a:p>
        </p:txBody>
      </p:sp>
    </p:spTree>
    <p:extLst>
      <p:ext uri="{BB962C8B-B14F-4D97-AF65-F5344CB8AC3E}">
        <p14:creationId xmlns:p14="http://schemas.microsoft.com/office/powerpoint/2010/main" val="266245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2</a:t>
            </a:fld>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
        <p:nvSpPr>
          <p:cNvPr id="7" name="TextBox 6"/>
          <p:cNvSpPr txBox="1"/>
          <p:nvPr/>
        </p:nvSpPr>
        <p:spPr>
          <a:xfrm>
            <a:off x="838199" y="1712565"/>
            <a:ext cx="5006651" cy="3323987"/>
          </a:xfrm>
          <a:prstGeom prst="rect">
            <a:avLst/>
          </a:prstGeom>
          <a:noFill/>
          <a:ln w="19050">
            <a:solidFill>
              <a:schemeClr val="accent5"/>
            </a:solidFill>
          </a:ln>
        </p:spPr>
        <p:txBody>
          <a:bodyPr wrap="square" rtlCol="0">
            <a:spAutoFit/>
          </a:bodyPr>
          <a:lstStyle/>
          <a:p>
            <a:pPr>
              <a:buClr>
                <a:srgbClr val="DB6C30"/>
              </a:buClr>
            </a:pPr>
            <a:endParaRPr lang="en-US" sz="2100" dirty="0"/>
          </a:p>
          <a:p>
            <a:pPr marL="342900" indent="-342900">
              <a:buClr>
                <a:srgbClr val="DB6C30"/>
              </a:buClr>
              <a:buFont typeface="Wingdings" panose="05000000000000000000" pitchFamily="2" charset="2"/>
              <a:buChar char="q"/>
            </a:pPr>
            <a:r>
              <a:rPr lang="en-US" sz="2100" dirty="0"/>
              <a:t>Using supercomputers to solve advanced computation problems</a:t>
            </a:r>
          </a:p>
          <a:p>
            <a:pPr marL="342900" indent="-342900">
              <a:buClr>
                <a:srgbClr val="DB6C30"/>
              </a:buClr>
              <a:buFont typeface="Wingdings" panose="05000000000000000000" pitchFamily="2" charset="2"/>
              <a:buChar char="q"/>
            </a:pPr>
            <a:r>
              <a:rPr lang="en-US" sz="2100" dirty="0"/>
              <a:t>Reduce the computation time from days, years, decades, or  centuries to minutes, hours, days, or weeks</a:t>
            </a:r>
          </a:p>
          <a:p>
            <a:pPr marL="342900" indent="-342900">
              <a:buClr>
                <a:srgbClr val="DB6C30"/>
              </a:buClr>
              <a:buFont typeface="Wingdings" panose="05000000000000000000" pitchFamily="2" charset="2"/>
              <a:buChar char="q"/>
            </a:pPr>
            <a:r>
              <a:rPr lang="en-US" sz="2100" dirty="0"/>
              <a:t>The key is parallelism</a:t>
            </a:r>
          </a:p>
          <a:p>
            <a:pPr marL="342900" indent="-342900">
              <a:buClr>
                <a:srgbClr val="DB6C30"/>
              </a:buClr>
              <a:buFont typeface="Wingdings" panose="05000000000000000000" pitchFamily="2" charset="2"/>
              <a:buChar char="q"/>
            </a:pPr>
            <a:r>
              <a:rPr lang="en-US" sz="2100" dirty="0"/>
              <a:t>Access to specialized hardware (GPU, large memory, high-speed interconnect)</a:t>
            </a:r>
          </a:p>
          <a:p>
            <a:pPr>
              <a:buClr>
                <a:srgbClr val="DB6C30"/>
              </a:buClr>
            </a:pPr>
            <a:endParaRPr lang="en-US" sz="2100" dirty="0"/>
          </a:p>
        </p:txBody>
      </p:sp>
    </p:spTree>
    <p:extLst>
      <p:ext uri="{BB962C8B-B14F-4D97-AF65-F5344CB8AC3E}">
        <p14:creationId xmlns:p14="http://schemas.microsoft.com/office/powerpoint/2010/main" val="588907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20</a:t>
            </a:fld>
            <a:endParaRPr lang="en-US"/>
          </a:p>
        </p:txBody>
      </p:sp>
    </p:spTree>
    <p:extLst>
      <p:ext uri="{BB962C8B-B14F-4D97-AF65-F5344CB8AC3E}">
        <p14:creationId xmlns:p14="http://schemas.microsoft.com/office/powerpoint/2010/main" val="31748541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D678E-95B5-41AF-3F4C-15B9AB069A5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5EB0673-AE8C-B17B-761D-42548E2B3473}"/>
              </a:ext>
            </a:extLst>
          </p:cNvPr>
          <p:cNvSpPr>
            <a:spLocks noGrp="1"/>
          </p:cNvSpPr>
          <p:nvPr>
            <p:ph type="title"/>
          </p:nvPr>
        </p:nvSpPr>
        <p:spPr>
          <a:xfrm>
            <a:off x="509427" y="289692"/>
            <a:ext cx="10515600" cy="1325563"/>
          </a:xfrm>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a:extLst>
              <a:ext uri="{FF2B5EF4-FFF2-40B4-BE49-F238E27FC236}">
                <a16:creationId xmlns:a16="http://schemas.microsoft.com/office/drawing/2014/main" id="{FFDF33FE-FD03-179E-8C4A-F397D5035775}"/>
              </a:ext>
            </a:extLst>
          </p:cNvPr>
          <p:cNvSpPr>
            <a:spLocks noGrp="1"/>
          </p:cNvSpPr>
          <p:nvPr>
            <p:ph idx="1"/>
          </p:nvPr>
        </p:nvSpPr>
        <p:spPr>
          <a:xfrm>
            <a:off x="287384" y="1619999"/>
            <a:ext cx="11817530" cy="4872875"/>
          </a:xfrm>
        </p:spPr>
        <p:txBody>
          <a:bodyPr/>
          <a:lstStyle/>
          <a:p>
            <a:pPr marL="700088" lvl="2" indent="-342900">
              <a:buBlip>
                <a:blip r:embed="rId2"/>
              </a:buBlip>
            </a:pPr>
            <a:r>
              <a:rPr lang="en-US" altLang="zh-TW" sz="2400" dirty="0">
                <a:solidFill>
                  <a:srgbClr val="4E5865"/>
                </a:solidFill>
                <a:ea typeface="新細明體" panose="02020500000000000000" pitchFamily="18" charset="-120"/>
              </a:rPr>
              <a:t>Start an interactive job on Genius or </a:t>
            </a:r>
            <a:r>
              <a:rPr lang="en-US" altLang="zh-TW" sz="2400" dirty="0" err="1">
                <a:solidFill>
                  <a:srgbClr val="4E5865"/>
                </a:solidFill>
                <a:ea typeface="新細明體" panose="02020500000000000000" pitchFamily="18" charset="-120"/>
              </a:rPr>
              <a:t>wICE</a:t>
            </a:r>
            <a:r>
              <a:rPr lang="en-US" altLang="zh-TW" sz="2400" dirty="0">
                <a:solidFill>
                  <a:srgbClr val="4E5865"/>
                </a:solidFill>
                <a:ea typeface="新細明體" panose="02020500000000000000" pitchFamily="18" charset="-120"/>
              </a:rPr>
              <a:t> </a:t>
            </a:r>
            <a:br>
              <a:rPr lang="en-US" altLang="zh-TW" sz="2400" dirty="0">
                <a:solidFill>
                  <a:srgbClr val="4E5865"/>
                </a:solidFill>
                <a:ea typeface="新細明體" panose="02020500000000000000" pitchFamily="18" charset="-120"/>
              </a:rPr>
            </a:br>
            <a:r>
              <a:rPr lang="en-US" altLang="zh-TW"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srun</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–M genius –A &lt;account&gt; -n 1 --</a:t>
            </a:r>
            <a:r>
              <a:rPr lang="en-US" altLang="zh-TW"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pty</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/bin/bash -l</a:t>
            </a:r>
          </a:p>
          <a:p>
            <a:pPr marL="700088" lvl="2" indent="-342900">
              <a:buBlip>
                <a:blip r:embed="rId2"/>
              </a:buBlip>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pPr marL="0" indent="0">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it-IT" sz="2000" dirty="0">
                <a:latin typeface="Courier New" panose="02070309020205020404" pitchFamily="49" charset="0"/>
                <a:cs typeface="Courier New" panose="02070309020205020404" pitchFamily="49" charset="0"/>
              </a:rPr>
              <a:t>Miniconda3-latest-Linux-x86_64.sh –b –p $VSC_DATA/miniconda3</a:t>
            </a:r>
          </a:p>
          <a:p>
            <a:pPr marL="700088" indent="-342900">
              <a:buBlip>
                <a:blip r:embed="rId2"/>
              </a:buBlip>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700088" indent="-342900">
              <a:buBlip>
                <a:blip r:embed="rId2"/>
              </a:buBlip>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is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$PATH ($ </a:t>
            </a:r>
            <a:r>
              <a:rPr lang="nl-BE" sz="2000" dirty="0" err="1">
                <a:solidFill>
                  <a:srgbClr val="4E5865"/>
                </a:solidFill>
                <a:latin typeface="Courier New" panose="02070309020205020404" pitchFamily="49" charset="0"/>
                <a:cs typeface="Courier New" panose="02070309020205020404" pitchFamily="49" charset="0"/>
              </a:rPr>
              <a:t>which</a:t>
            </a: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conda</a:t>
            </a:r>
            <a:r>
              <a:rPr lang="nl-BE" sz="2000" dirty="0">
                <a:solidFill>
                  <a:srgbClr val="4E5865"/>
                </a:solidFill>
                <a:latin typeface="Courier New" panose="02070309020205020404" pitchFamily="49" charset="0"/>
                <a:cs typeface="Courier New" panose="02070309020205020404" pitchFamily="49" charset="0"/>
              </a:rPr>
              <a:t>)</a:t>
            </a:r>
            <a:endParaRPr lang="nl-BE" sz="2400" dirty="0">
              <a:solidFill>
                <a:srgbClr val="4E5865"/>
              </a:solidFill>
              <a:latin typeface="Courier New" panose="02070309020205020404" pitchFamily="49" charset="0"/>
              <a:cs typeface="Courier New" panose="02070309020205020404" pitchFamily="49" charset="0"/>
            </a:endParaRP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bashrc</a:t>
            </a:r>
            <a:r>
              <a:rPr lang="nl-BE" sz="2000" dirty="0">
                <a:solidFill>
                  <a:srgbClr val="4E5865"/>
                </a:solidFill>
                <a:latin typeface="Courier New" panose="02070309020205020404" pitchFamily="49" charset="0"/>
                <a:cs typeface="Courier New" panose="02070309020205020404" pitchFamily="49" charset="0"/>
              </a:rPr>
              <a:t> </a:t>
            </a: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D75CA934-7B8D-7239-B6AA-EB9EA3CAB83A}"/>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200</a:t>
            </a:fld>
            <a:endParaRPr lang="en-US" dirty="0"/>
          </a:p>
        </p:txBody>
      </p:sp>
    </p:spTree>
    <p:extLst>
      <p:ext uri="{BB962C8B-B14F-4D97-AF65-F5344CB8AC3E}">
        <p14:creationId xmlns:p14="http://schemas.microsoft.com/office/powerpoint/2010/main" val="8932589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C2204-8611-D4D1-1852-DEDDDFB5E3B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C14043-E216-5B21-1ABC-7C933C911805}"/>
              </a:ext>
            </a:extLst>
          </p:cNvPr>
          <p:cNvSpPr>
            <a:spLocks noGrp="1"/>
          </p:cNvSpPr>
          <p:nvPr>
            <p:ph type="title"/>
          </p:nvPr>
        </p:nvSpPr>
        <p:spPr>
          <a:xfrm>
            <a:off x="509427" y="294437"/>
            <a:ext cx="10515600" cy="1325563"/>
          </a:xfrm>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a:extLst>
              <a:ext uri="{FF2B5EF4-FFF2-40B4-BE49-F238E27FC236}">
                <a16:creationId xmlns:a16="http://schemas.microsoft.com/office/drawing/2014/main" id="{B68DB0B6-1DB4-C52A-672B-770E6BCBDF2F}"/>
              </a:ext>
            </a:extLst>
          </p:cNvPr>
          <p:cNvSpPr>
            <a:spLocks noGrp="1"/>
          </p:cNvSpPr>
          <p:nvPr>
            <p:ph idx="1"/>
          </p:nvPr>
        </p:nvSpPr>
        <p:spPr>
          <a:xfrm>
            <a:off x="287384" y="1620000"/>
            <a:ext cx="11817530" cy="4428000"/>
          </a:xfrm>
        </p:spPr>
        <p:txBody>
          <a:bodyPr/>
          <a:lstStyle/>
          <a:p>
            <a:pPr marL="819150" indent="-457200">
              <a:buBlip>
                <a:blip r:embed="rId2"/>
              </a:buBlip>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819150" indent="-457200">
              <a:buBlip>
                <a:blip r:embed="rId2"/>
              </a:buBlip>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819150" indent="-457200">
              <a:buBlip>
                <a:blip r:embed="rId2"/>
              </a:buBlip>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819150" indent="-457200">
              <a:buBlip>
                <a:blip r:embed="rId2"/>
              </a:buBlip>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D7A1646D-F4FD-03A5-9042-89C8BF7DD509}"/>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201</a:t>
            </a:fld>
            <a:endParaRPr lang="en-US" dirty="0"/>
          </a:p>
        </p:txBody>
      </p:sp>
    </p:spTree>
    <p:extLst>
      <p:ext uri="{BB962C8B-B14F-4D97-AF65-F5344CB8AC3E}">
        <p14:creationId xmlns:p14="http://schemas.microsoft.com/office/powerpoint/2010/main" val="37409219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4229" y="22573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40469" y="1197620"/>
            <a:ext cx="10937067" cy="4462760"/>
          </a:xfrm>
          <a:prstGeom prst="rect">
            <a:avLst/>
          </a:prstGeom>
          <a:ln w="25400">
            <a:solidFill>
              <a:srgbClr val="DB6C30"/>
            </a:solidFill>
          </a:ln>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 (User Day): </a:t>
            </a:r>
            <a:r>
              <a:rPr lang="en-US" altLang="en-US" sz="2200" dirty="0">
                <a:hlinkClick r:id="rId5"/>
              </a:rPr>
              <a:t>https://www.vscentrum.be/vsctraining</a:t>
            </a:r>
            <a:r>
              <a:rPr lang="en-US" altLang="en-US" sz="2200" dirty="0"/>
              <a:t> </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nl-BE" altLang="en-US" sz="2200" dirty="0">
              <a:solidFill>
                <a:srgbClr val="DB6C30"/>
              </a:solidFill>
            </a:endParaRPr>
          </a:p>
          <a:p>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202</a:t>
            </a:fld>
            <a:endParaRPr lang="en-US" dirty="0"/>
          </a:p>
        </p:txBody>
      </p:sp>
    </p:spTree>
    <p:extLst>
      <p:ext uri="{BB962C8B-B14F-4D97-AF65-F5344CB8AC3E}">
        <p14:creationId xmlns:p14="http://schemas.microsoft.com/office/powerpoint/2010/main" val="13009178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4E5865"/>
                </a:solidFill>
              </a:rPr>
              <a:t>Start with VSC</a:t>
            </a:r>
          </a:p>
        </p:txBody>
      </p:sp>
      <p:sp>
        <p:nvSpPr>
          <p:cNvPr id="5" name="Rectangle 4">
            <a:extLst>
              <a:ext uri="{FF2B5EF4-FFF2-40B4-BE49-F238E27FC236}">
                <a16:creationId xmlns:a16="http://schemas.microsoft.com/office/drawing/2014/main" id="{6D80693D-954B-42FB-8788-F8B384E06BD8}"/>
              </a:ext>
            </a:extLst>
          </p:cNvPr>
          <p:cNvSpPr/>
          <p:nvPr/>
        </p:nvSpPr>
        <p:spPr>
          <a:xfrm>
            <a:off x="731520" y="4599101"/>
            <a:ext cx="6875600" cy="523220"/>
          </a:xfrm>
          <a:prstGeom prst="rect">
            <a:avLst/>
          </a:prstGeom>
        </p:spPr>
        <p:txBody>
          <a:bodyPr wrap="none">
            <a:spAutoFit/>
          </a:bodyPr>
          <a:lstStyle/>
          <a:p>
            <a:r>
              <a:rPr lang="nl-BE" sz="2800" dirty="0">
                <a:solidFill>
                  <a:srgbClr val="4E5865"/>
                </a:solidFill>
                <a:latin typeface="+mj-lt"/>
              </a:rPr>
              <a:t>https://hpcleuven.github.io/HPC-intro/</a:t>
            </a:r>
          </a:p>
        </p:txBody>
      </p:sp>
      <p:pic>
        <p:nvPicPr>
          <p:cNvPr id="7" name="Picture 6" descr="A close up of a logo&#10;&#10;Description automatically generated">
            <a:extLst>
              <a:ext uri="{FF2B5EF4-FFF2-40B4-BE49-F238E27FC236}">
                <a16:creationId xmlns:a16="http://schemas.microsoft.com/office/drawing/2014/main" id="{AF58BFEB-B72A-4BCF-B58D-8428C7B9642A}"/>
              </a:ext>
            </a:extLst>
          </p:cNvPr>
          <p:cNvPicPr>
            <a:picLocks noChangeAspect="1"/>
          </p:cNvPicPr>
          <p:nvPr/>
        </p:nvPicPr>
        <p:blipFill rotWithShape="1">
          <a:blip r:embed="rId3">
            <a:extLst>
              <a:ext uri="{28A0092B-C50C-407E-A947-70E740481C1C}">
                <a14:useLocalDpi xmlns:a14="http://schemas.microsoft.com/office/drawing/2010/main" val="0"/>
              </a:ext>
            </a:extLst>
          </a:blip>
          <a:srcRect l="10687" t="11172" r="11763" b="11280"/>
          <a:stretch/>
        </p:blipFill>
        <p:spPr>
          <a:xfrm>
            <a:off x="8630175" y="2889101"/>
            <a:ext cx="3420000" cy="3420000"/>
          </a:xfrm>
          <a:prstGeom prst="rect">
            <a:avLst/>
          </a:prstGeom>
        </p:spPr>
      </p:pic>
    </p:spTree>
    <p:extLst>
      <p:ext uri="{BB962C8B-B14F-4D97-AF65-F5344CB8AC3E}">
        <p14:creationId xmlns:p14="http://schemas.microsoft.com/office/powerpoint/2010/main" val="39742382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1DF8-53F0-5E44-3C40-6E7F392D20CA}"/>
              </a:ext>
            </a:extLst>
          </p:cNvPr>
          <p:cNvSpPr>
            <a:spLocks noGrp="1"/>
          </p:cNvSpPr>
          <p:nvPr>
            <p:ph type="title"/>
          </p:nvPr>
        </p:nvSpPr>
        <p:spPr/>
        <p:txBody>
          <a:bodyPr/>
          <a:lstStyle/>
          <a:p>
            <a:r>
              <a:rPr lang="nl-BE" dirty="0"/>
              <a:t>VS Code</a:t>
            </a:r>
          </a:p>
        </p:txBody>
      </p:sp>
      <p:pic>
        <p:nvPicPr>
          <p:cNvPr id="5" name="Content Placeholder 4">
            <a:extLst>
              <a:ext uri="{FF2B5EF4-FFF2-40B4-BE49-F238E27FC236}">
                <a16:creationId xmlns:a16="http://schemas.microsoft.com/office/drawing/2014/main" id="{4A38E44C-E796-E923-0AF1-4175C9966DF7}"/>
              </a:ext>
            </a:extLst>
          </p:cNvPr>
          <p:cNvPicPr>
            <a:picLocks noGrp="1" noChangeAspect="1"/>
          </p:cNvPicPr>
          <p:nvPr>
            <p:ph idx="1"/>
          </p:nvPr>
        </p:nvPicPr>
        <p:blipFill>
          <a:blip r:embed="rId2"/>
          <a:stretch>
            <a:fillRect/>
          </a:stretch>
        </p:blipFill>
        <p:spPr>
          <a:xfrm>
            <a:off x="6960096" y="1925893"/>
            <a:ext cx="4696480" cy="4143953"/>
          </a:xfrm>
        </p:spPr>
      </p:pic>
      <p:sp>
        <p:nvSpPr>
          <p:cNvPr id="6" name="Rectangle 5">
            <a:extLst>
              <a:ext uri="{FF2B5EF4-FFF2-40B4-BE49-F238E27FC236}">
                <a16:creationId xmlns:a16="http://schemas.microsoft.com/office/drawing/2014/main" id="{75FE66E6-3964-8DBA-5B2D-8BA6106525ED}"/>
              </a:ext>
            </a:extLst>
          </p:cNvPr>
          <p:cNvSpPr/>
          <p:nvPr/>
        </p:nvSpPr>
        <p:spPr>
          <a:xfrm>
            <a:off x="6744072" y="4077072"/>
            <a:ext cx="720080" cy="4320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AA888ED2-016C-61A6-1D42-F8D07383DA0F}"/>
              </a:ext>
            </a:extLst>
          </p:cNvPr>
          <p:cNvSpPr/>
          <p:nvPr/>
        </p:nvSpPr>
        <p:spPr>
          <a:xfrm>
            <a:off x="7392144" y="2983608"/>
            <a:ext cx="2808312" cy="6614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ijdelijke aanduiding voor inhoud 2">
            <a:extLst>
              <a:ext uri="{FF2B5EF4-FFF2-40B4-BE49-F238E27FC236}">
                <a16:creationId xmlns:a16="http://schemas.microsoft.com/office/drawing/2014/main" id="{7BE21C58-4FA4-52FB-4542-C8BAA7F5C030}"/>
              </a:ext>
            </a:extLst>
          </p:cNvPr>
          <p:cNvSpPr txBox="1">
            <a:spLocks/>
          </p:cNvSpPr>
          <p:nvPr/>
        </p:nvSpPr>
        <p:spPr>
          <a:xfrm>
            <a:off x="287384" y="1620000"/>
            <a:ext cx="5520584" cy="442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3"/>
              </a:buBlip>
            </a:pPr>
            <a:r>
              <a:rPr lang="nl-BE" dirty="0" err="1">
                <a:solidFill>
                  <a:srgbClr val="4E5865"/>
                </a:solidFill>
              </a:rPr>
              <a:t>Install</a:t>
            </a:r>
            <a:r>
              <a:rPr lang="nl-BE" dirty="0">
                <a:solidFill>
                  <a:srgbClr val="4E5865"/>
                </a:solidFill>
              </a:rPr>
              <a:t> Remote-SSH extension</a:t>
            </a:r>
            <a:endParaRPr lang="en-US" dirty="0">
              <a:solidFill>
                <a:srgbClr val="4E5865"/>
              </a:solidFill>
              <a:latin typeface="Courier New" panose="02070309020205020404" pitchFamily="49" charset="0"/>
              <a:cs typeface="Courier New" panose="02070309020205020404" pitchFamily="49" charset="0"/>
            </a:endParaRPr>
          </a:p>
          <a:p>
            <a:pPr marL="361950" indent="0">
              <a:buFont typeface="Arial" panose="020B0604020202020204" pitchFamily="34" charset="0"/>
              <a:buNone/>
            </a:pPr>
            <a:endParaRPr lang="nl-BE" sz="2400" dirty="0">
              <a:solidFill>
                <a:srgbClr val="4E586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074937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91880-AD60-A7B1-5ECA-3B88FCDC7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1398F-CFCE-8C17-19F9-5813B5084FDD}"/>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1D925D60-583F-6096-6540-3CD0B1F1BC75}"/>
              </a:ext>
            </a:extLst>
          </p:cNvPr>
          <p:cNvSpPr txBox="1">
            <a:spLocks/>
          </p:cNvSpPr>
          <p:nvPr/>
        </p:nvSpPr>
        <p:spPr>
          <a:xfrm>
            <a:off x="287384" y="1620000"/>
            <a:ext cx="5520584" cy="442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err="1">
                <a:solidFill>
                  <a:srgbClr val="4E5865"/>
                </a:solidFill>
                <a:latin typeface="FlandersArtSans-Regular"/>
              </a:rPr>
              <a:t>Install</a:t>
            </a:r>
            <a:r>
              <a:rPr lang="nl-BE" dirty="0">
                <a:solidFill>
                  <a:srgbClr val="4E5865"/>
                </a:solidFill>
                <a:latin typeface="FlandersArtSans-Regular"/>
              </a:rPr>
              <a:t> Remote-SSH extension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endParaRPr lang="en-US" dirty="0">
              <a:solidFill>
                <a:srgbClr val="4E5865"/>
              </a:solidFill>
              <a:latin typeface="FlandersArtSans-Regular"/>
              <a:cs typeface="Courier New" panose="02070309020205020404" pitchFamily="49" charset="0"/>
            </a:endParaRPr>
          </a:p>
          <a:p>
            <a:pPr marL="361950" indent="0">
              <a:buFont typeface="Arial" panose="020B0604020202020204" pitchFamily="34" charset="0"/>
              <a:buNone/>
            </a:pPr>
            <a:endParaRPr lang="nl-BE" sz="2400" dirty="0">
              <a:solidFill>
                <a:srgbClr val="4E5865"/>
              </a:solidFill>
              <a:latin typeface="FlandersArtSans-Regular"/>
              <a:cs typeface="Courier New" panose="02070309020205020404" pitchFamily="49" charset="0"/>
            </a:endParaRPr>
          </a:p>
        </p:txBody>
      </p:sp>
      <p:pic>
        <p:nvPicPr>
          <p:cNvPr id="10" name="Picture 9">
            <a:extLst>
              <a:ext uri="{FF2B5EF4-FFF2-40B4-BE49-F238E27FC236}">
                <a16:creationId xmlns:a16="http://schemas.microsoft.com/office/drawing/2014/main" id="{6BF17462-BE92-85A5-959C-ECBCD49A33CF}"/>
              </a:ext>
            </a:extLst>
          </p:cNvPr>
          <p:cNvPicPr>
            <a:picLocks noChangeAspect="1"/>
          </p:cNvPicPr>
          <p:nvPr/>
        </p:nvPicPr>
        <p:blipFill>
          <a:blip r:embed="rId3"/>
          <a:stretch>
            <a:fillRect/>
          </a:stretch>
        </p:blipFill>
        <p:spPr>
          <a:xfrm>
            <a:off x="9408368" y="4188559"/>
            <a:ext cx="971686" cy="1228896"/>
          </a:xfrm>
          <a:prstGeom prst="rect">
            <a:avLst/>
          </a:prstGeom>
        </p:spPr>
      </p:pic>
      <p:sp>
        <p:nvSpPr>
          <p:cNvPr id="6" name="Rectangle 5">
            <a:extLst>
              <a:ext uri="{FF2B5EF4-FFF2-40B4-BE49-F238E27FC236}">
                <a16:creationId xmlns:a16="http://schemas.microsoft.com/office/drawing/2014/main" id="{AAF21119-52C6-85A3-2198-B781F4B42BBC}"/>
              </a:ext>
            </a:extLst>
          </p:cNvPr>
          <p:cNvSpPr/>
          <p:nvPr/>
        </p:nvSpPr>
        <p:spPr>
          <a:xfrm>
            <a:off x="9048328" y="5128336"/>
            <a:ext cx="720080" cy="4320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371823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5C459-5803-8A44-9E4D-449D34B64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DA653-744D-149D-4CAB-C97CCD09B370}"/>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D6CE3FE5-D482-2C5C-D9B2-452AFADCCE7D}"/>
              </a:ext>
            </a:extLst>
          </p:cNvPr>
          <p:cNvSpPr txBox="1">
            <a:spLocks/>
          </p:cNvSpPr>
          <p:nvPr/>
        </p:nvSpPr>
        <p:spPr>
          <a:xfrm>
            <a:off x="287383" y="1620000"/>
            <a:ext cx="5773953" cy="442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err="1">
                <a:solidFill>
                  <a:srgbClr val="4E5865"/>
                </a:solidFill>
                <a:latin typeface="FlandersArtSans-Regular"/>
              </a:rPr>
              <a:t>Install</a:t>
            </a:r>
            <a:r>
              <a:rPr lang="nl-BE" dirty="0">
                <a:solidFill>
                  <a:srgbClr val="4E5865"/>
                </a:solidFill>
                <a:latin typeface="FlandersArtSans-Regular"/>
              </a:rPr>
              <a:t> Remote-SSH extension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i="1" dirty="0">
                <a:solidFill>
                  <a:srgbClr val="4E5865"/>
                </a:solidFill>
                <a:latin typeface="FlandersArtSans-Regular"/>
                <a:cs typeface="Courier New" panose="02070309020205020404" pitchFamily="49" charset="0"/>
              </a:rPr>
              <a:t>Connect </a:t>
            </a:r>
            <a:r>
              <a:rPr lang="nl-BE" i="1" dirty="0" err="1">
                <a:solidFill>
                  <a:srgbClr val="4E5865"/>
                </a:solidFill>
                <a:latin typeface="FlandersArtSans-Regular"/>
                <a:cs typeface="Courier New" panose="02070309020205020404" pitchFamily="49" charset="0"/>
              </a:rPr>
              <a:t>to</a:t>
            </a:r>
            <a:r>
              <a:rPr lang="nl-BE" i="1" dirty="0">
                <a:solidFill>
                  <a:srgbClr val="4E5865"/>
                </a:solidFill>
                <a:latin typeface="FlandersArtSans-Regular"/>
                <a:cs typeface="Courier New" panose="02070309020205020404" pitchFamily="49" charset="0"/>
              </a:rPr>
              <a:t> Host </a:t>
            </a:r>
            <a:r>
              <a:rPr lang="nl-BE" dirty="0">
                <a:solidFill>
                  <a:srgbClr val="4E5865"/>
                </a:solidFill>
                <a:latin typeface="FlandersArtSans-Regular"/>
                <a:cs typeface="Courier New" panose="02070309020205020404" pitchFamily="49" charset="0"/>
              </a:rPr>
              <a:t>(top of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window</a:t>
            </a:r>
            <a:r>
              <a:rPr lang="nl-BE" dirty="0">
                <a:solidFill>
                  <a:srgbClr val="4E5865"/>
                </a:solidFill>
                <a:latin typeface="FlandersArtSans-Regular"/>
                <a:cs typeface="Courier New" panose="02070309020205020404" pitchFamily="49" charset="0"/>
              </a:rPr>
              <a:t>)</a:t>
            </a:r>
            <a:endParaRPr lang="en-US" dirty="0">
              <a:solidFill>
                <a:srgbClr val="4E5865"/>
              </a:solidFill>
              <a:latin typeface="FlandersArtSans-Regular"/>
              <a:cs typeface="Courier New" panose="02070309020205020404" pitchFamily="49" charset="0"/>
            </a:endParaRPr>
          </a:p>
          <a:p>
            <a:pPr marL="361950" indent="0">
              <a:buFont typeface="Arial" panose="020B0604020202020204" pitchFamily="34" charset="0"/>
              <a:buNone/>
            </a:pPr>
            <a:endParaRPr lang="nl-BE" sz="2400" dirty="0">
              <a:solidFill>
                <a:srgbClr val="4E5865"/>
              </a:solidFill>
              <a:latin typeface="FlandersArtSans-Regular"/>
              <a:cs typeface="Courier New" panose="02070309020205020404" pitchFamily="49" charset="0"/>
            </a:endParaRPr>
          </a:p>
        </p:txBody>
      </p:sp>
      <p:pic>
        <p:nvPicPr>
          <p:cNvPr id="11" name="Picture 10">
            <a:extLst>
              <a:ext uri="{FF2B5EF4-FFF2-40B4-BE49-F238E27FC236}">
                <a16:creationId xmlns:a16="http://schemas.microsoft.com/office/drawing/2014/main" id="{5AAF3541-5079-9431-4B1F-C84A33CD721E}"/>
              </a:ext>
            </a:extLst>
          </p:cNvPr>
          <p:cNvPicPr>
            <a:picLocks noChangeAspect="1"/>
          </p:cNvPicPr>
          <p:nvPr/>
        </p:nvPicPr>
        <p:blipFill>
          <a:blip r:embed="rId3"/>
          <a:stretch>
            <a:fillRect/>
          </a:stretch>
        </p:blipFill>
        <p:spPr>
          <a:xfrm>
            <a:off x="6023992" y="3258361"/>
            <a:ext cx="6106377" cy="2010056"/>
          </a:xfrm>
          <a:prstGeom prst="rect">
            <a:avLst/>
          </a:prstGeom>
        </p:spPr>
      </p:pic>
      <p:sp>
        <p:nvSpPr>
          <p:cNvPr id="6" name="Rectangle 5">
            <a:extLst>
              <a:ext uri="{FF2B5EF4-FFF2-40B4-BE49-F238E27FC236}">
                <a16:creationId xmlns:a16="http://schemas.microsoft.com/office/drawing/2014/main" id="{4235FB16-4BC1-6BE1-D848-F09914E56F67}"/>
              </a:ext>
            </a:extLst>
          </p:cNvPr>
          <p:cNvSpPr/>
          <p:nvPr/>
        </p:nvSpPr>
        <p:spPr>
          <a:xfrm>
            <a:off x="6130664" y="3827512"/>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566215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F78E8-50DB-B849-B9A8-4ACA42274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452A7D-AB9E-BC73-56C2-24036BDF2887}"/>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F94CCA7C-D51B-69B6-543F-C506CF8B728E}"/>
              </a:ext>
            </a:extLst>
          </p:cNvPr>
          <p:cNvSpPr txBox="1">
            <a:spLocks/>
          </p:cNvSpPr>
          <p:nvPr/>
        </p:nvSpPr>
        <p:spPr>
          <a:xfrm>
            <a:off x="287384" y="1620000"/>
            <a:ext cx="5952632" cy="4428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err="1">
                <a:solidFill>
                  <a:srgbClr val="4E5865"/>
                </a:solidFill>
                <a:latin typeface="FlandersArtSans-Regular"/>
              </a:rPr>
              <a:t>Install</a:t>
            </a:r>
            <a:r>
              <a:rPr lang="nl-BE" dirty="0">
                <a:solidFill>
                  <a:srgbClr val="4E5865"/>
                </a:solidFill>
                <a:latin typeface="FlandersArtSans-Regular"/>
              </a:rPr>
              <a:t> Remote-SSH extension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i="1" dirty="0">
                <a:solidFill>
                  <a:srgbClr val="4E5865"/>
                </a:solidFill>
                <a:latin typeface="FlandersArtSans-Regular"/>
                <a:cs typeface="Courier New" panose="02070309020205020404" pitchFamily="49" charset="0"/>
              </a:rPr>
              <a:t>Connect </a:t>
            </a:r>
            <a:r>
              <a:rPr lang="nl-BE" i="1" dirty="0" err="1">
                <a:solidFill>
                  <a:srgbClr val="4E5865"/>
                </a:solidFill>
                <a:latin typeface="FlandersArtSans-Regular"/>
                <a:cs typeface="Courier New" panose="02070309020205020404" pitchFamily="49" charset="0"/>
              </a:rPr>
              <a:t>to</a:t>
            </a:r>
            <a:r>
              <a:rPr lang="nl-BE" i="1" dirty="0">
                <a:solidFill>
                  <a:srgbClr val="4E5865"/>
                </a:solidFill>
                <a:latin typeface="FlandersArtSans-Regular"/>
                <a:cs typeface="Courier New" panose="02070309020205020404" pitchFamily="49" charset="0"/>
              </a:rPr>
              <a:t> Host </a:t>
            </a:r>
            <a:r>
              <a:rPr lang="nl-BE" dirty="0">
                <a:solidFill>
                  <a:srgbClr val="4E5865"/>
                </a:solidFill>
                <a:latin typeface="FlandersArtSans-Regular"/>
                <a:cs typeface="Courier New" panose="02070309020205020404" pitchFamily="49" charset="0"/>
              </a:rPr>
              <a:t>(top of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window</a:t>
            </a:r>
            <a:r>
              <a:rPr lang="nl-BE" dirty="0">
                <a:solidFill>
                  <a:srgbClr val="4E5865"/>
                </a:solidFill>
                <a:latin typeface="FlandersArtSans-Regular"/>
                <a:cs typeface="Courier New" panose="02070309020205020404" pitchFamily="49" charset="0"/>
              </a:rPr>
              <a:t>)</a:t>
            </a:r>
            <a:endParaRPr lang="nl-BE" sz="2400"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a:t>
            </a:r>
            <a:r>
              <a:rPr lang="nl-BE" dirty="0" err="1">
                <a:solidFill>
                  <a:srgbClr val="4E5865"/>
                </a:solidFill>
                <a:latin typeface="FlandersArtSans-Regular"/>
                <a:cs typeface="Courier New" panose="02070309020205020404" pitchFamily="49" charset="0"/>
              </a:rPr>
              <a:t>Add</a:t>
            </a:r>
            <a:r>
              <a:rPr lang="nl-BE" dirty="0">
                <a:solidFill>
                  <a:srgbClr val="4E5865"/>
                </a:solidFill>
                <a:latin typeface="FlandersArtSans-Regular"/>
                <a:cs typeface="Courier New" panose="02070309020205020404" pitchFamily="49" charset="0"/>
              </a:rPr>
              <a:t> New SSH Host</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Fill</a:t>
            </a:r>
            <a:r>
              <a:rPr lang="nl-BE" dirty="0">
                <a:solidFill>
                  <a:srgbClr val="4E5865"/>
                </a:solidFill>
                <a:latin typeface="FlandersArtSans-Regular"/>
                <a:cs typeface="Courier New" panose="02070309020205020404" pitchFamily="49" charset="0"/>
              </a:rPr>
              <a:t> in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details vsc3XXXX@login.hpc.kuleuven.be </a:t>
            </a:r>
            <a:r>
              <a:rPr lang="nl-BE" dirty="0" err="1">
                <a:solidFill>
                  <a:srgbClr val="4E5865"/>
                </a:solidFill>
                <a:latin typeface="FlandersArtSans-Regular"/>
                <a:cs typeface="Courier New" panose="02070309020205020404" pitchFamily="49" charset="0"/>
              </a:rPr>
              <a:t>and</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press</a:t>
            </a:r>
            <a:r>
              <a:rPr lang="nl-BE" dirty="0">
                <a:solidFill>
                  <a:srgbClr val="4E5865"/>
                </a:solidFill>
                <a:latin typeface="FlandersArtSans-Regular"/>
                <a:cs typeface="Courier New" panose="02070309020205020404" pitchFamily="49" charset="0"/>
              </a:rPr>
              <a:t> enter</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Confirm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creating</a:t>
            </a:r>
            <a:r>
              <a:rPr lang="nl-BE" dirty="0">
                <a:solidFill>
                  <a:srgbClr val="4E5865"/>
                </a:solidFill>
                <a:latin typeface="FlandersArtSans-Regular"/>
                <a:cs typeface="Courier New" panose="02070309020205020404" pitchFamily="49" charset="0"/>
              </a:rPr>
              <a:t>/updating </a:t>
            </a:r>
            <a:r>
              <a:rPr lang="nl-BE" dirty="0" err="1">
                <a:solidFill>
                  <a:srgbClr val="4E5865"/>
                </a:solidFill>
                <a:latin typeface="FlandersArtSans-Regular"/>
                <a:cs typeface="Courier New" panose="02070309020205020404" pitchFamily="49" charset="0"/>
              </a:rPr>
              <a:t>configuration</a:t>
            </a:r>
            <a:r>
              <a:rPr lang="nl-BE" dirty="0">
                <a:solidFill>
                  <a:srgbClr val="4E5865"/>
                </a:solidFill>
                <a:latin typeface="FlandersArtSans-Regular"/>
                <a:cs typeface="Courier New" panose="02070309020205020404" pitchFamily="49" charset="0"/>
              </a:rPr>
              <a:t> file</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Connection is </a:t>
            </a:r>
            <a:r>
              <a:rPr lang="nl-BE" dirty="0" err="1">
                <a:solidFill>
                  <a:srgbClr val="4E5865"/>
                </a:solidFill>
                <a:latin typeface="FlandersArtSans-Regular"/>
                <a:cs typeface="Courier New" panose="02070309020205020404" pitchFamily="49" charset="0"/>
              </a:rPr>
              <a:t>saved</a:t>
            </a:r>
            <a:endParaRPr lang="nl-BE"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endParaRPr lang="en-US" dirty="0">
              <a:solidFill>
                <a:srgbClr val="4E5865"/>
              </a:solidFill>
              <a:latin typeface="FlandersArtSans-Regular"/>
              <a:cs typeface="Courier New" panose="02070309020205020404" pitchFamily="49" charset="0"/>
            </a:endParaRPr>
          </a:p>
        </p:txBody>
      </p:sp>
      <p:pic>
        <p:nvPicPr>
          <p:cNvPr id="4" name="Picture 3">
            <a:extLst>
              <a:ext uri="{FF2B5EF4-FFF2-40B4-BE49-F238E27FC236}">
                <a16:creationId xmlns:a16="http://schemas.microsoft.com/office/drawing/2014/main" id="{295F788A-7400-80C7-F086-98BC4531CC78}"/>
              </a:ext>
            </a:extLst>
          </p:cNvPr>
          <p:cNvPicPr>
            <a:picLocks noChangeAspect="1"/>
          </p:cNvPicPr>
          <p:nvPr/>
        </p:nvPicPr>
        <p:blipFill>
          <a:blip r:embed="rId3"/>
          <a:stretch>
            <a:fillRect/>
          </a:stretch>
        </p:blipFill>
        <p:spPr>
          <a:xfrm>
            <a:off x="6129520" y="2412088"/>
            <a:ext cx="6049219" cy="1066949"/>
          </a:xfrm>
          <a:prstGeom prst="rect">
            <a:avLst/>
          </a:prstGeom>
        </p:spPr>
      </p:pic>
      <p:sp>
        <p:nvSpPr>
          <p:cNvPr id="6" name="Rectangle 5">
            <a:extLst>
              <a:ext uri="{FF2B5EF4-FFF2-40B4-BE49-F238E27FC236}">
                <a16:creationId xmlns:a16="http://schemas.microsoft.com/office/drawing/2014/main" id="{D4B18613-226F-22B2-D9FF-8249BB4B6D52}"/>
              </a:ext>
            </a:extLst>
          </p:cNvPr>
          <p:cNvSpPr/>
          <p:nvPr/>
        </p:nvSpPr>
        <p:spPr>
          <a:xfrm>
            <a:off x="6082648" y="2923450"/>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Picture 9">
            <a:extLst>
              <a:ext uri="{FF2B5EF4-FFF2-40B4-BE49-F238E27FC236}">
                <a16:creationId xmlns:a16="http://schemas.microsoft.com/office/drawing/2014/main" id="{BB09AB38-9837-B592-09B7-CD9FB180D9B6}"/>
              </a:ext>
            </a:extLst>
          </p:cNvPr>
          <p:cNvPicPr>
            <a:picLocks noChangeAspect="1"/>
          </p:cNvPicPr>
          <p:nvPr/>
        </p:nvPicPr>
        <p:blipFill>
          <a:blip r:embed="rId4"/>
          <a:stretch>
            <a:fillRect/>
          </a:stretch>
        </p:blipFill>
        <p:spPr>
          <a:xfrm>
            <a:off x="6129520" y="3722844"/>
            <a:ext cx="5953956" cy="1038370"/>
          </a:xfrm>
          <a:prstGeom prst="rect">
            <a:avLst/>
          </a:prstGeom>
        </p:spPr>
      </p:pic>
      <p:pic>
        <p:nvPicPr>
          <p:cNvPr id="13" name="Picture 12">
            <a:extLst>
              <a:ext uri="{FF2B5EF4-FFF2-40B4-BE49-F238E27FC236}">
                <a16:creationId xmlns:a16="http://schemas.microsoft.com/office/drawing/2014/main" id="{6FD9AAFA-BCA7-775F-9258-ADB81753D45A}"/>
              </a:ext>
            </a:extLst>
          </p:cNvPr>
          <p:cNvPicPr>
            <a:picLocks noChangeAspect="1"/>
          </p:cNvPicPr>
          <p:nvPr/>
        </p:nvPicPr>
        <p:blipFill>
          <a:blip r:embed="rId5"/>
          <a:stretch>
            <a:fillRect/>
          </a:stretch>
        </p:blipFill>
        <p:spPr>
          <a:xfrm>
            <a:off x="6253178" y="5085184"/>
            <a:ext cx="5849166" cy="1295581"/>
          </a:xfrm>
          <a:prstGeom prst="rect">
            <a:avLst/>
          </a:prstGeom>
        </p:spPr>
      </p:pic>
      <p:sp>
        <p:nvSpPr>
          <p:cNvPr id="3" name="Rectangle 2">
            <a:extLst>
              <a:ext uri="{FF2B5EF4-FFF2-40B4-BE49-F238E27FC236}">
                <a16:creationId xmlns:a16="http://schemas.microsoft.com/office/drawing/2014/main" id="{10876543-0C6D-B81E-74D0-9B5D30574AEE}"/>
              </a:ext>
            </a:extLst>
          </p:cNvPr>
          <p:cNvSpPr/>
          <p:nvPr/>
        </p:nvSpPr>
        <p:spPr>
          <a:xfrm>
            <a:off x="6269546" y="4056421"/>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40BB309B-78B1-E94A-C544-1ADE63DA9EC9}"/>
              </a:ext>
            </a:extLst>
          </p:cNvPr>
          <p:cNvSpPr/>
          <p:nvPr/>
        </p:nvSpPr>
        <p:spPr>
          <a:xfrm>
            <a:off x="6421946" y="5444942"/>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349987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F2D8A-98FA-F6CF-890F-F41673621C3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BC04327-80FF-2872-B58A-D027CCBC9D88}"/>
              </a:ext>
            </a:extLst>
          </p:cNvPr>
          <p:cNvPicPr>
            <a:picLocks noChangeAspect="1"/>
          </p:cNvPicPr>
          <p:nvPr/>
        </p:nvPicPr>
        <p:blipFill>
          <a:blip r:embed="rId2"/>
          <a:stretch>
            <a:fillRect/>
          </a:stretch>
        </p:blipFill>
        <p:spPr>
          <a:xfrm>
            <a:off x="5168354" y="2153474"/>
            <a:ext cx="6990054" cy="4683395"/>
          </a:xfrm>
          <a:prstGeom prst="rect">
            <a:avLst/>
          </a:prstGeom>
        </p:spPr>
      </p:pic>
      <p:sp>
        <p:nvSpPr>
          <p:cNvPr id="2" name="Title 1">
            <a:extLst>
              <a:ext uri="{FF2B5EF4-FFF2-40B4-BE49-F238E27FC236}">
                <a16:creationId xmlns:a16="http://schemas.microsoft.com/office/drawing/2014/main" id="{63DD2ADE-1D91-5F64-9008-C2198A0A2645}"/>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3C819B5F-1837-FF0A-E2A0-4EEB15F66C65}"/>
              </a:ext>
            </a:extLst>
          </p:cNvPr>
          <p:cNvSpPr txBox="1">
            <a:spLocks/>
          </p:cNvSpPr>
          <p:nvPr/>
        </p:nvSpPr>
        <p:spPr>
          <a:xfrm>
            <a:off x="287384" y="1620000"/>
            <a:ext cx="5017197" cy="442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3"/>
              </a:buBlip>
            </a:pPr>
            <a:r>
              <a:rPr lang="nl-BE" dirty="0">
                <a:solidFill>
                  <a:srgbClr val="4E5865"/>
                </a:solidFill>
                <a:latin typeface="FlandersArtSans-Regular"/>
                <a:cs typeface="Courier New" panose="02070309020205020404" pitchFamily="49" charset="0"/>
              </a:rPr>
              <a:t>Click </a:t>
            </a:r>
            <a:r>
              <a:rPr lang="nl-BE" dirty="0" err="1">
                <a:solidFill>
                  <a:srgbClr val="4E5865"/>
                </a:solidFill>
                <a:latin typeface="FlandersArtSans-Regular"/>
                <a:cs typeface="Courier New" panose="02070309020205020404" pitchFamily="49" charset="0"/>
              </a:rPr>
              <a:t>again</a:t>
            </a:r>
            <a:r>
              <a:rPr lang="nl-BE" dirty="0">
                <a:solidFill>
                  <a:srgbClr val="4E5865"/>
                </a:solidFill>
                <a:latin typeface="FlandersArtSans-Regular"/>
                <a:cs typeface="Courier New" panose="02070309020205020404" pitchFamily="49" charset="0"/>
              </a:rPr>
              <a:t>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3"/>
              </a:buBlip>
            </a:pPr>
            <a:r>
              <a:rPr lang="nl-BE" dirty="0">
                <a:solidFill>
                  <a:srgbClr val="4E5865"/>
                </a:solidFill>
                <a:latin typeface="FlandersArtSans-Regular"/>
                <a:cs typeface="Courier New" panose="02070309020205020404" pitchFamily="49" charset="0"/>
              </a:rPr>
              <a:t>Select login node </a:t>
            </a:r>
            <a:r>
              <a:rPr lang="nl-BE" dirty="0" err="1">
                <a:solidFill>
                  <a:srgbClr val="4E5865"/>
                </a:solidFill>
                <a:latin typeface="FlandersArtSans-Regular"/>
                <a:cs typeface="Courier New" panose="02070309020205020404" pitchFamily="49" charset="0"/>
              </a:rPr>
              <a:t>from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list</a:t>
            </a:r>
            <a:endParaRPr lang="nl-BE" sz="2400"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3"/>
              </a:buBlip>
            </a:pPr>
            <a:r>
              <a:rPr lang="nl-BE" dirty="0">
                <a:solidFill>
                  <a:srgbClr val="4E5865"/>
                </a:solidFill>
                <a:latin typeface="FlandersArtSans-Regular"/>
                <a:cs typeface="Courier New" panose="02070309020205020404" pitchFamily="49" charset="0"/>
              </a:rPr>
              <a:t>New </a:t>
            </a:r>
            <a:r>
              <a:rPr lang="nl-BE" dirty="0" err="1">
                <a:solidFill>
                  <a:srgbClr val="4E5865"/>
                </a:solidFill>
                <a:latin typeface="FlandersArtSans-Regular"/>
                <a:cs typeface="Courier New" panose="02070309020205020404" pitchFamily="49" charset="0"/>
              </a:rPr>
              <a:t>windows</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open</a:t>
            </a:r>
          </a:p>
          <a:p>
            <a:pPr marL="819150" indent="-457200">
              <a:buFont typeface="Arial" panose="020B0604020202020204" pitchFamily="34" charset="0"/>
              <a:buBlip>
                <a:blip r:embed="rId3"/>
              </a:buBlip>
            </a:pPr>
            <a:r>
              <a:rPr lang="nl-BE" dirty="0">
                <a:solidFill>
                  <a:srgbClr val="4E5865"/>
                </a:solidFill>
                <a:latin typeface="FlandersArtSans-Regular"/>
                <a:cs typeface="Courier New" panose="02070309020205020404" pitchFamily="49" charset="0"/>
              </a:rPr>
              <a:t>Click on details (in blue,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right corner)</a:t>
            </a:r>
          </a:p>
          <a:p>
            <a:pPr marL="819150" indent="-457200">
              <a:buFont typeface="Arial" panose="020B0604020202020204" pitchFamily="34" charset="0"/>
              <a:buBlip>
                <a:blip r:embed="rId3"/>
              </a:buBlip>
            </a:pPr>
            <a:endParaRPr lang="en-US" dirty="0">
              <a:solidFill>
                <a:srgbClr val="4E5865"/>
              </a:solidFill>
              <a:latin typeface="FlandersArtSans-Regular"/>
              <a:cs typeface="Courier New" panose="02070309020205020404" pitchFamily="49" charset="0"/>
            </a:endParaRPr>
          </a:p>
        </p:txBody>
      </p:sp>
      <p:pic>
        <p:nvPicPr>
          <p:cNvPr id="4" name="Picture 3">
            <a:extLst>
              <a:ext uri="{FF2B5EF4-FFF2-40B4-BE49-F238E27FC236}">
                <a16:creationId xmlns:a16="http://schemas.microsoft.com/office/drawing/2014/main" id="{096A3E39-F48F-BB00-F51A-BD79D781413C}"/>
              </a:ext>
            </a:extLst>
          </p:cNvPr>
          <p:cNvPicPr>
            <a:picLocks noChangeAspect="1"/>
          </p:cNvPicPr>
          <p:nvPr/>
        </p:nvPicPr>
        <p:blipFill>
          <a:blip r:embed="rId4"/>
          <a:stretch>
            <a:fillRect/>
          </a:stretch>
        </p:blipFill>
        <p:spPr>
          <a:xfrm>
            <a:off x="6144285" y="978266"/>
            <a:ext cx="6049219" cy="1066949"/>
          </a:xfrm>
          <a:prstGeom prst="rect">
            <a:avLst/>
          </a:prstGeom>
        </p:spPr>
      </p:pic>
      <p:sp>
        <p:nvSpPr>
          <p:cNvPr id="6" name="Rectangle 5">
            <a:extLst>
              <a:ext uri="{FF2B5EF4-FFF2-40B4-BE49-F238E27FC236}">
                <a16:creationId xmlns:a16="http://schemas.microsoft.com/office/drawing/2014/main" id="{490D9F66-481A-0F5D-3ADE-AC4C54FC4E35}"/>
              </a:ext>
            </a:extLst>
          </p:cNvPr>
          <p:cNvSpPr/>
          <p:nvPr/>
        </p:nvSpPr>
        <p:spPr>
          <a:xfrm>
            <a:off x="6265528" y="1223708"/>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3EF95EBA-A107-F6D6-DCD5-AFA21342E6FD}"/>
              </a:ext>
            </a:extLst>
          </p:cNvPr>
          <p:cNvSpPr/>
          <p:nvPr/>
        </p:nvSpPr>
        <p:spPr>
          <a:xfrm>
            <a:off x="9480376" y="6348859"/>
            <a:ext cx="2016224"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179085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A314C-FA94-ADAF-AB4E-F1E4CB1C9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70A24C-8A62-57E5-1A31-926505EA735D}"/>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CA86211E-7606-5509-ACBB-19DDD85939AF}"/>
              </a:ext>
            </a:extLst>
          </p:cNvPr>
          <p:cNvSpPr txBox="1">
            <a:spLocks/>
          </p:cNvSpPr>
          <p:nvPr/>
        </p:nvSpPr>
        <p:spPr>
          <a:xfrm>
            <a:off x="287385" y="1620000"/>
            <a:ext cx="4728496" cy="44280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a:t>
            </a:r>
            <a:r>
              <a:rPr lang="nl-BE" dirty="0" err="1">
                <a:solidFill>
                  <a:srgbClr val="4E5865"/>
                </a:solidFill>
                <a:latin typeface="FlandersArtSans-Regular"/>
                <a:cs typeface="Courier New" panose="02070309020205020404" pitchFamily="49" charset="0"/>
              </a:rPr>
              <a:t>again</a:t>
            </a:r>
            <a:r>
              <a:rPr lang="nl-BE" dirty="0">
                <a:solidFill>
                  <a:srgbClr val="4E5865"/>
                </a:solidFill>
                <a:latin typeface="FlandersArtSans-Regular"/>
                <a:cs typeface="Courier New" panose="02070309020205020404" pitchFamily="49" charset="0"/>
              </a:rPr>
              <a:t>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Select login node </a:t>
            </a:r>
            <a:r>
              <a:rPr lang="nl-BE" dirty="0" err="1">
                <a:solidFill>
                  <a:srgbClr val="4E5865"/>
                </a:solidFill>
                <a:latin typeface="FlandersArtSans-Regular"/>
                <a:cs typeface="Courier New" panose="02070309020205020404" pitchFamily="49" charset="0"/>
              </a:rPr>
              <a:t>from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list</a:t>
            </a:r>
            <a:endParaRPr lang="nl-BE" sz="2400"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New </a:t>
            </a:r>
            <a:r>
              <a:rPr lang="nl-BE" dirty="0" err="1">
                <a:solidFill>
                  <a:srgbClr val="4E5865"/>
                </a:solidFill>
                <a:latin typeface="FlandersArtSans-Regular"/>
                <a:cs typeface="Courier New" panose="02070309020205020404" pitchFamily="49" charset="0"/>
              </a:rPr>
              <a:t>windows</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open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details (in blue,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right corner)</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You</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see</a:t>
            </a:r>
            <a:r>
              <a:rPr lang="nl-BE" dirty="0">
                <a:solidFill>
                  <a:srgbClr val="4E5865"/>
                </a:solidFill>
                <a:latin typeface="FlandersArtSans-Regular"/>
                <a:cs typeface="Courier New" panose="02070309020205020404" pitchFamily="49" charset="0"/>
              </a:rPr>
              <a:t> firewall link </a:t>
            </a:r>
            <a:r>
              <a:rPr lang="nl-BE" dirty="0" err="1">
                <a:solidFill>
                  <a:srgbClr val="4E5865"/>
                </a:solidFill>
                <a:latin typeface="FlandersArtSans-Regular"/>
                <a:cs typeface="Courier New" panose="02070309020205020404" pitchFamily="49" charset="0"/>
              </a:rPr>
              <a:t>to</a:t>
            </a:r>
            <a:r>
              <a:rPr lang="nl-BE" dirty="0">
                <a:solidFill>
                  <a:srgbClr val="4E5865"/>
                </a:solidFill>
                <a:latin typeface="FlandersArtSans-Regular"/>
                <a:cs typeface="Courier New" panose="02070309020205020404" pitchFamily="49" charset="0"/>
              </a:rPr>
              <a:t> open </a:t>
            </a:r>
            <a:r>
              <a:rPr lang="nl-BE" dirty="0" err="1">
                <a:solidFill>
                  <a:srgbClr val="4E5865"/>
                </a:solidFill>
                <a:latin typeface="FlandersArtSans-Regular"/>
                <a:cs typeface="Courier New" panose="02070309020205020404" pitchFamily="49" charset="0"/>
              </a:rPr>
              <a:t>and</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confirm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endParaRPr lang="nl-BE"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endParaRPr lang="en-US" dirty="0">
              <a:solidFill>
                <a:srgbClr val="4E5865"/>
              </a:solidFill>
              <a:latin typeface="FlandersArtSans-Regular"/>
              <a:cs typeface="Courier New" panose="02070309020205020404" pitchFamily="49" charset="0"/>
            </a:endParaRPr>
          </a:p>
        </p:txBody>
      </p:sp>
      <p:pic>
        <p:nvPicPr>
          <p:cNvPr id="12" name="Picture 11">
            <a:extLst>
              <a:ext uri="{FF2B5EF4-FFF2-40B4-BE49-F238E27FC236}">
                <a16:creationId xmlns:a16="http://schemas.microsoft.com/office/drawing/2014/main" id="{29E1E53B-F7EC-68A3-A772-B0D2F22BA613}"/>
              </a:ext>
            </a:extLst>
          </p:cNvPr>
          <p:cNvPicPr>
            <a:picLocks noChangeAspect="1"/>
          </p:cNvPicPr>
          <p:nvPr/>
        </p:nvPicPr>
        <p:blipFill>
          <a:blip r:embed="rId3"/>
          <a:stretch>
            <a:fillRect/>
          </a:stretch>
        </p:blipFill>
        <p:spPr>
          <a:xfrm>
            <a:off x="4799856" y="2559834"/>
            <a:ext cx="6409640" cy="4298166"/>
          </a:xfrm>
          <a:prstGeom prst="rect">
            <a:avLst/>
          </a:prstGeom>
        </p:spPr>
      </p:pic>
      <p:sp>
        <p:nvSpPr>
          <p:cNvPr id="5" name="Rectangle 4">
            <a:extLst>
              <a:ext uri="{FF2B5EF4-FFF2-40B4-BE49-F238E27FC236}">
                <a16:creationId xmlns:a16="http://schemas.microsoft.com/office/drawing/2014/main" id="{00463647-EAC2-286C-640C-7DC03D98F1A5}"/>
              </a:ext>
            </a:extLst>
          </p:cNvPr>
          <p:cNvSpPr/>
          <p:nvPr/>
        </p:nvSpPr>
        <p:spPr>
          <a:xfrm>
            <a:off x="5136172" y="5490276"/>
            <a:ext cx="3264083" cy="2880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964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21</a:t>
            </a:fld>
            <a:endParaRPr lang="nl-BE" dirty="0"/>
          </a:p>
        </p:txBody>
      </p:sp>
      <p:sp>
        <p:nvSpPr>
          <p:cNvPr id="4" name="Content Placeholder 3"/>
          <p:cNvSpPr>
            <a:spLocks noGrp="1"/>
          </p:cNvSpPr>
          <p:nvPr>
            <p:ph idx="1"/>
          </p:nvPr>
        </p:nvSpPr>
        <p:spPr>
          <a:ln w="19050">
            <a:noFill/>
          </a:ln>
        </p:spPr>
        <p:txBody>
          <a:bodyPr/>
          <a:lstStyle/>
          <a:p>
            <a:pPr marL="324000" indent="-324000">
              <a:buBlip>
                <a:blip r:embed="rId2"/>
              </a:buBlip>
            </a:pPr>
            <a:r>
              <a:rPr lang="en-US" sz="2200" dirty="0"/>
              <a:t>Only you own your files (POSIX)</a:t>
            </a:r>
            <a:br>
              <a:rPr lang="en-US" sz="2200" dirty="0"/>
            </a:br>
            <a:r>
              <a:rPr lang="en-US" sz="2200" dirty="0"/>
              <a:t>Users can share folders via </a:t>
            </a:r>
            <a:r>
              <a:rPr lang="en-US" sz="2200" dirty="0">
                <a:hlinkClick r:id="rId3"/>
              </a:rPr>
              <a:t>VSC groups</a:t>
            </a:r>
            <a:endParaRPr lang="en-US" sz="2200" dirty="0"/>
          </a:p>
          <a:p>
            <a:pPr marL="324000" indent="-324000">
              <a:buBlip>
                <a:blip r:embed="rId2"/>
              </a:buBlip>
            </a:pPr>
            <a:r>
              <a:rPr lang="en-US" sz="2200" dirty="0"/>
              <a:t>A VSC account has 3 default storages (free of charge)</a:t>
            </a:r>
          </a:p>
          <a:p>
            <a:pPr lvl="1">
              <a:buClr>
                <a:srgbClr val="DB6C30"/>
              </a:buClr>
            </a:pPr>
            <a:r>
              <a:rPr lang="en-US" sz="1900" dirty="0">
                <a:latin typeface="Courier New" panose="02070309020205020404" pitchFamily="49" charset="0"/>
                <a:cs typeface="Courier New" panose="02070309020205020404" pitchFamily="49" charset="0"/>
              </a:rPr>
              <a:t>$VSC_HOME</a:t>
            </a:r>
          </a:p>
          <a:p>
            <a:pPr lvl="1">
              <a:buClr>
                <a:srgbClr val="DB6C30"/>
              </a:buClr>
            </a:pPr>
            <a:r>
              <a:rPr lang="en-US" sz="1900" dirty="0">
                <a:latin typeface="Courier New" panose="02070309020205020404" pitchFamily="49" charset="0"/>
                <a:cs typeface="Courier New" panose="02070309020205020404" pitchFamily="49" charset="0"/>
              </a:rPr>
              <a:t>$VSC_DATA</a:t>
            </a:r>
          </a:p>
          <a:p>
            <a:pPr lvl="1">
              <a:buClr>
                <a:srgbClr val="DB6C30"/>
              </a:buClr>
            </a:pPr>
            <a:r>
              <a:rPr lang="en-US" sz="1900" dirty="0">
                <a:latin typeface="Courier New" panose="02070309020205020404" pitchFamily="49" charset="0"/>
                <a:cs typeface="Courier New" panose="02070309020205020404" pitchFamily="49" charset="0"/>
              </a:rPr>
              <a:t>$VSC_SCRATCH</a:t>
            </a:r>
          </a:p>
          <a:p>
            <a:pPr marL="324000" indent="-324000">
              <a:buBlip>
                <a:blip r:embed="rId2"/>
              </a:buBlip>
            </a:pPr>
            <a:r>
              <a:rPr lang="en-US" sz="2200" dirty="0"/>
              <a:t>You can additionally request </a:t>
            </a:r>
            <a:r>
              <a:rPr lang="en-US" sz="2200" dirty="0">
                <a:latin typeface="Courier New" panose="02070309020205020404" pitchFamily="49" charset="0"/>
                <a:cs typeface="Courier New" panose="02070309020205020404" pitchFamily="49" charset="0"/>
              </a:rPr>
              <a:t>staging</a:t>
            </a:r>
            <a:r>
              <a:rPr lang="en-US" sz="2200" dirty="0"/>
              <a:t> storage</a:t>
            </a:r>
          </a:p>
          <a:p>
            <a:pPr marL="324000" indent="-324000">
              <a:buBlip>
                <a:blip r:embed="rId2"/>
              </a:buBlip>
            </a:pPr>
            <a:r>
              <a:rPr lang="en-US" sz="2200" dirty="0"/>
              <a:t>Different storage volumes have different:</a:t>
            </a:r>
          </a:p>
          <a:p>
            <a:pPr lvl="1">
              <a:buClr>
                <a:srgbClr val="DB6C30"/>
              </a:buClr>
            </a:pPr>
            <a:r>
              <a:rPr lang="en-US" sz="1900" dirty="0"/>
              <a:t>mount point</a:t>
            </a:r>
          </a:p>
          <a:p>
            <a:pPr lvl="1">
              <a:buClr>
                <a:srgbClr val="DB6C30"/>
              </a:buClr>
            </a:pPr>
            <a:r>
              <a:rPr lang="en-US" sz="1900" dirty="0"/>
              <a:t>size and performance</a:t>
            </a:r>
          </a:p>
          <a:p>
            <a:pPr lvl="1">
              <a:buClr>
                <a:srgbClr val="DB6C30"/>
              </a:buClr>
            </a:pPr>
            <a:r>
              <a:rPr lang="en-US" sz="1900" dirty="0"/>
              <a:t>use case</a:t>
            </a:r>
          </a:p>
          <a:p>
            <a:pPr lvl="1">
              <a:buClr>
                <a:srgbClr val="DB6C30"/>
              </a:buClr>
            </a:pPr>
            <a:r>
              <a:rPr lang="en-US" sz="1900" dirty="0"/>
              <a:t>backup and maintenance policy</a:t>
            </a:r>
          </a:p>
          <a:p>
            <a:pPr marL="324000" indent="-324000">
              <a:buBlip>
                <a:blip r:embed="rId2"/>
              </a:buBlip>
            </a:pPr>
            <a:r>
              <a:rPr lang="en-US" sz="2200" dirty="0"/>
              <a:t>More info on </a:t>
            </a:r>
            <a:r>
              <a:rPr lang="en-US" sz="2200" dirty="0">
                <a:hlinkClick r:id="rId4"/>
              </a:rPr>
              <a:t>ICTS Service Catalog</a:t>
            </a:r>
            <a:r>
              <a:rPr lang="en-US" sz="2200" dirty="0"/>
              <a:t> (EN/NL)</a:t>
            </a:r>
            <a:br>
              <a:rPr lang="en-US" sz="2200" dirty="0"/>
            </a:br>
            <a:endParaRPr lang="en-US" sz="2200" dirty="0"/>
          </a:p>
        </p:txBody>
      </p:sp>
      <p:sp>
        <p:nvSpPr>
          <p:cNvPr id="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9DB37-AF7C-074F-3364-916AC8D4F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700434-CDD8-8D14-B43C-B6E3BFCA7423}"/>
              </a:ext>
            </a:extLst>
          </p:cNvPr>
          <p:cNvSpPr>
            <a:spLocks noGrp="1"/>
          </p:cNvSpPr>
          <p:nvPr>
            <p:ph type="title"/>
          </p:nvPr>
        </p:nvSpPr>
        <p:spPr/>
        <p:txBody>
          <a:bodyPr/>
          <a:lstStyle/>
          <a:p>
            <a:r>
              <a:rPr lang="nl-BE" dirty="0"/>
              <a:t>VS Code</a:t>
            </a:r>
          </a:p>
        </p:txBody>
      </p:sp>
      <p:sp>
        <p:nvSpPr>
          <p:cNvPr id="8" name="Tijdelijke aanduiding voor inhoud 2">
            <a:extLst>
              <a:ext uri="{FF2B5EF4-FFF2-40B4-BE49-F238E27FC236}">
                <a16:creationId xmlns:a16="http://schemas.microsoft.com/office/drawing/2014/main" id="{6934F6F0-A326-F2EE-69D7-5E15FCF935CB}"/>
              </a:ext>
            </a:extLst>
          </p:cNvPr>
          <p:cNvSpPr txBox="1">
            <a:spLocks/>
          </p:cNvSpPr>
          <p:nvPr/>
        </p:nvSpPr>
        <p:spPr>
          <a:xfrm>
            <a:off x="287385" y="1620000"/>
            <a:ext cx="4728496" cy="442800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a:t>
            </a:r>
            <a:r>
              <a:rPr lang="nl-BE" dirty="0" err="1">
                <a:solidFill>
                  <a:srgbClr val="4E5865"/>
                </a:solidFill>
                <a:latin typeface="FlandersArtSans-Regular"/>
                <a:cs typeface="Courier New" panose="02070309020205020404" pitchFamily="49" charset="0"/>
              </a:rPr>
              <a:t>again</a:t>
            </a:r>
            <a:r>
              <a:rPr lang="nl-BE" dirty="0">
                <a:solidFill>
                  <a:srgbClr val="4E5865"/>
                </a:solidFill>
                <a:latin typeface="FlandersArtSans-Regular"/>
                <a:cs typeface="Courier New" panose="02070309020205020404" pitchFamily="49" charset="0"/>
              </a:rPr>
              <a:t>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sign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left</a:t>
            </a:r>
            <a:r>
              <a:rPr lang="nl-BE" dirty="0">
                <a:solidFill>
                  <a:srgbClr val="4E5865"/>
                </a:solidFill>
                <a:latin typeface="FlandersArtSans-Regular"/>
                <a:cs typeface="Courier New" panose="02070309020205020404" pitchFamily="49" charset="0"/>
              </a:rPr>
              <a:t> corner)</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Select login node </a:t>
            </a:r>
            <a:r>
              <a:rPr lang="nl-BE" dirty="0" err="1">
                <a:solidFill>
                  <a:srgbClr val="4E5865"/>
                </a:solidFill>
                <a:latin typeface="FlandersArtSans-Regular"/>
                <a:cs typeface="Courier New" panose="02070309020205020404" pitchFamily="49" charset="0"/>
              </a:rPr>
              <a:t>from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list</a:t>
            </a:r>
            <a:endParaRPr lang="nl-BE" sz="2400"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New </a:t>
            </a:r>
            <a:r>
              <a:rPr lang="nl-BE" dirty="0" err="1">
                <a:solidFill>
                  <a:srgbClr val="4E5865"/>
                </a:solidFill>
                <a:latin typeface="FlandersArtSans-Regular"/>
                <a:cs typeface="Courier New" panose="02070309020205020404" pitchFamily="49" charset="0"/>
              </a:rPr>
              <a:t>windows</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open</a:t>
            </a:r>
          </a:p>
          <a:p>
            <a:pPr marL="819150" indent="-457200">
              <a:buFont typeface="Arial" panose="020B0604020202020204" pitchFamily="34" charset="0"/>
              <a:buBlip>
                <a:blip r:embed="rId2"/>
              </a:buBlip>
            </a:pPr>
            <a:r>
              <a:rPr lang="nl-BE" dirty="0">
                <a:solidFill>
                  <a:srgbClr val="4E5865"/>
                </a:solidFill>
                <a:latin typeface="FlandersArtSans-Regular"/>
                <a:cs typeface="Courier New" panose="02070309020205020404" pitchFamily="49" charset="0"/>
              </a:rPr>
              <a:t>Click on details (in blue, </a:t>
            </a:r>
            <a:r>
              <a:rPr lang="nl-BE" dirty="0" err="1">
                <a:solidFill>
                  <a:srgbClr val="4E5865"/>
                </a:solidFill>
                <a:latin typeface="FlandersArtSans-Regular"/>
                <a:cs typeface="Courier New" panose="02070309020205020404" pitchFamily="49" charset="0"/>
              </a:rPr>
              <a:t>bottom</a:t>
            </a:r>
            <a:r>
              <a:rPr lang="nl-BE" dirty="0">
                <a:solidFill>
                  <a:srgbClr val="4E5865"/>
                </a:solidFill>
                <a:latin typeface="FlandersArtSans-Regular"/>
                <a:cs typeface="Courier New" panose="02070309020205020404" pitchFamily="49" charset="0"/>
              </a:rPr>
              <a:t> right corner)</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You</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will</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see</a:t>
            </a:r>
            <a:r>
              <a:rPr lang="nl-BE" dirty="0">
                <a:solidFill>
                  <a:srgbClr val="4E5865"/>
                </a:solidFill>
                <a:latin typeface="FlandersArtSans-Regular"/>
                <a:cs typeface="Courier New" panose="02070309020205020404" pitchFamily="49" charset="0"/>
              </a:rPr>
              <a:t> firewall link </a:t>
            </a:r>
            <a:r>
              <a:rPr lang="nl-BE" dirty="0" err="1">
                <a:solidFill>
                  <a:srgbClr val="4E5865"/>
                </a:solidFill>
                <a:latin typeface="FlandersArtSans-Regular"/>
                <a:cs typeface="Courier New" panose="02070309020205020404" pitchFamily="49" charset="0"/>
              </a:rPr>
              <a:t>to</a:t>
            </a:r>
            <a:r>
              <a:rPr lang="nl-BE" dirty="0">
                <a:solidFill>
                  <a:srgbClr val="4E5865"/>
                </a:solidFill>
                <a:latin typeface="FlandersArtSans-Regular"/>
                <a:cs typeface="Courier New" panose="02070309020205020404" pitchFamily="49" charset="0"/>
              </a:rPr>
              <a:t> open </a:t>
            </a:r>
            <a:r>
              <a:rPr lang="nl-BE" dirty="0" err="1">
                <a:solidFill>
                  <a:srgbClr val="4E5865"/>
                </a:solidFill>
                <a:latin typeface="FlandersArtSans-Regular"/>
                <a:cs typeface="Courier New" panose="02070309020205020404" pitchFamily="49" charset="0"/>
              </a:rPr>
              <a:t>and</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confirm</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connection</a:t>
            </a:r>
            <a:endParaRPr lang="nl-BE" dirty="0">
              <a:solidFill>
                <a:srgbClr val="4E5865"/>
              </a:solidFill>
              <a:latin typeface="FlandersArtSans-Regular"/>
              <a:cs typeface="Courier New" panose="02070309020205020404" pitchFamily="49" charset="0"/>
            </a:endParaRP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Authenticate</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with</a:t>
            </a:r>
            <a:r>
              <a:rPr lang="nl-BE" dirty="0">
                <a:solidFill>
                  <a:srgbClr val="4E5865"/>
                </a:solidFill>
                <a:latin typeface="FlandersArtSans-Regular"/>
                <a:cs typeface="Courier New" panose="02070309020205020404" pitchFamily="49" charset="0"/>
              </a:rPr>
              <a:t> MFA</a:t>
            </a:r>
          </a:p>
          <a:p>
            <a:pPr marL="819150" indent="-457200">
              <a:buFont typeface="Arial" panose="020B0604020202020204" pitchFamily="34" charset="0"/>
              <a:buBlip>
                <a:blip r:embed="rId2"/>
              </a:buBlip>
            </a:pPr>
            <a:r>
              <a:rPr lang="nl-BE" dirty="0" err="1">
                <a:solidFill>
                  <a:srgbClr val="4E5865"/>
                </a:solidFill>
                <a:latin typeface="FlandersArtSans-Regular"/>
                <a:cs typeface="Courier New" panose="02070309020205020404" pitchFamily="49" charset="0"/>
              </a:rPr>
              <a:t>You</a:t>
            </a:r>
            <a:r>
              <a:rPr lang="nl-BE" dirty="0">
                <a:solidFill>
                  <a:srgbClr val="4E5865"/>
                </a:solidFill>
                <a:latin typeface="FlandersArtSans-Regular"/>
                <a:cs typeface="Courier New" panose="02070309020205020404" pitchFamily="49" charset="0"/>
              </a:rPr>
              <a:t> are </a:t>
            </a:r>
            <a:r>
              <a:rPr lang="nl-BE" dirty="0" err="1">
                <a:solidFill>
                  <a:srgbClr val="4E5865"/>
                </a:solidFill>
                <a:latin typeface="FlandersArtSans-Regular"/>
                <a:cs typeface="Courier New" panose="02070309020205020404" pitchFamily="49" charset="0"/>
              </a:rPr>
              <a:t>all</a:t>
            </a:r>
            <a:r>
              <a:rPr lang="nl-BE" dirty="0">
                <a:solidFill>
                  <a:srgbClr val="4E5865"/>
                </a:solidFill>
                <a:latin typeface="FlandersArtSans-Regular"/>
                <a:cs typeface="Courier New" panose="02070309020205020404" pitchFamily="49" charset="0"/>
              </a:rPr>
              <a:t> set: </a:t>
            </a:r>
            <a:r>
              <a:rPr lang="nl-BE" dirty="0" err="1">
                <a:solidFill>
                  <a:srgbClr val="4E5865"/>
                </a:solidFill>
                <a:latin typeface="FlandersArtSans-Regular"/>
                <a:cs typeface="Courier New" panose="02070309020205020404" pitchFamily="49" charset="0"/>
              </a:rPr>
              <a:t>you</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can</a:t>
            </a:r>
            <a:r>
              <a:rPr lang="nl-BE" dirty="0">
                <a:solidFill>
                  <a:srgbClr val="4E5865"/>
                </a:solidFill>
                <a:latin typeface="FlandersArtSans-Regular"/>
                <a:cs typeface="Courier New" panose="02070309020205020404" pitchFamily="49" charset="0"/>
              </a:rPr>
              <a:t> </a:t>
            </a:r>
            <a:r>
              <a:rPr lang="nl-BE" dirty="0" err="1">
                <a:solidFill>
                  <a:srgbClr val="4E5865"/>
                </a:solidFill>
                <a:latin typeface="FlandersArtSans-Regular"/>
                <a:cs typeface="Courier New" panose="02070309020205020404" pitchFamily="49" charset="0"/>
              </a:rPr>
              <a:t>create</a:t>
            </a:r>
            <a:r>
              <a:rPr lang="nl-BE" dirty="0">
                <a:solidFill>
                  <a:srgbClr val="4E5865"/>
                </a:solidFill>
                <a:latin typeface="FlandersArtSans-Regular"/>
                <a:cs typeface="Courier New" panose="02070309020205020404" pitchFamily="49" charset="0"/>
              </a:rPr>
              <a:t>/open files on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login node of </a:t>
            </a:r>
            <a:r>
              <a:rPr lang="nl-BE" dirty="0" err="1">
                <a:solidFill>
                  <a:srgbClr val="4E5865"/>
                </a:solidFill>
                <a:latin typeface="FlandersArtSans-Regular"/>
                <a:cs typeface="Courier New" panose="02070309020205020404" pitchFamily="49" charset="0"/>
              </a:rPr>
              <a:t>the</a:t>
            </a:r>
            <a:r>
              <a:rPr lang="nl-BE" dirty="0">
                <a:solidFill>
                  <a:srgbClr val="4E5865"/>
                </a:solidFill>
                <a:latin typeface="FlandersArtSans-Regular"/>
                <a:cs typeface="Courier New" panose="02070309020205020404" pitchFamily="49" charset="0"/>
              </a:rPr>
              <a:t> cluster</a:t>
            </a:r>
          </a:p>
          <a:p>
            <a:pPr marL="819150" indent="-457200">
              <a:buFont typeface="Arial" panose="020B0604020202020204" pitchFamily="34" charset="0"/>
              <a:buBlip>
                <a:blip r:embed="rId2"/>
              </a:buBlip>
            </a:pPr>
            <a:endParaRPr lang="en-US" dirty="0">
              <a:solidFill>
                <a:srgbClr val="4E5865"/>
              </a:solidFill>
              <a:latin typeface="FlandersArtSans-Regular"/>
              <a:cs typeface="Courier New" panose="02070309020205020404" pitchFamily="49" charset="0"/>
            </a:endParaRPr>
          </a:p>
        </p:txBody>
      </p:sp>
      <p:pic>
        <p:nvPicPr>
          <p:cNvPr id="4" name="Picture 3">
            <a:extLst>
              <a:ext uri="{FF2B5EF4-FFF2-40B4-BE49-F238E27FC236}">
                <a16:creationId xmlns:a16="http://schemas.microsoft.com/office/drawing/2014/main" id="{A87FEF54-92FF-26D1-5044-E7FC14823ED3}"/>
              </a:ext>
            </a:extLst>
          </p:cNvPr>
          <p:cNvPicPr>
            <a:picLocks noChangeAspect="1"/>
          </p:cNvPicPr>
          <p:nvPr/>
        </p:nvPicPr>
        <p:blipFill>
          <a:blip r:embed="rId3"/>
          <a:stretch>
            <a:fillRect/>
          </a:stretch>
        </p:blipFill>
        <p:spPr>
          <a:xfrm>
            <a:off x="4799856" y="1268760"/>
            <a:ext cx="7319091" cy="4869160"/>
          </a:xfrm>
          <a:prstGeom prst="rect">
            <a:avLst/>
          </a:prstGeom>
        </p:spPr>
      </p:pic>
    </p:spTree>
    <p:extLst>
      <p:ext uri="{BB962C8B-B14F-4D97-AF65-F5344CB8AC3E}">
        <p14:creationId xmlns:p14="http://schemas.microsoft.com/office/powerpoint/2010/main" val="36872614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D69BC3-7C4C-DD0D-7204-CFA06454E6DD}"/>
              </a:ext>
            </a:extLst>
          </p:cNvPr>
          <p:cNvPicPr>
            <a:picLocks noChangeAspect="1"/>
          </p:cNvPicPr>
          <p:nvPr/>
        </p:nvPicPr>
        <p:blipFill>
          <a:blip r:embed="rId2"/>
          <a:stretch>
            <a:fillRect/>
          </a:stretch>
        </p:blipFill>
        <p:spPr>
          <a:xfrm>
            <a:off x="0" y="159761"/>
            <a:ext cx="12192000" cy="6538477"/>
          </a:xfrm>
          <a:prstGeom prst="rect">
            <a:avLst/>
          </a:prstGeom>
        </p:spPr>
      </p:pic>
    </p:spTree>
    <p:extLst>
      <p:ext uri="{BB962C8B-B14F-4D97-AF65-F5344CB8AC3E}">
        <p14:creationId xmlns:p14="http://schemas.microsoft.com/office/powerpoint/2010/main" val="40507481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C63559-D395-6C98-13F1-F3CD864533A1}"/>
              </a:ext>
            </a:extLst>
          </p:cNvPr>
          <p:cNvPicPr>
            <a:picLocks noChangeAspect="1"/>
          </p:cNvPicPr>
          <p:nvPr/>
        </p:nvPicPr>
        <p:blipFill>
          <a:blip r:embed="rId2"/>
          <a:stretch>
            <a:fillRect/>
          </a:stretch>
        </p:blipFill>
        <p:spPr>
          <a:xfrm>
            <a:off x="954656" y="0"/>
            <a:ext cx="10282687" cy="6858000"/>
          </a:xfrm>
          <a:prstGeom prst="rect">
            <a:avLst/>
          </a:prstGeom>
        </p:spPr>
      </p:pic>
    </p:spTree>
    <p:extLst>
      <p:ext uri="{BB962C8B-B14F-4D97-AF65-F5344CB8AC3E}">
        <p14:creationId xmlns:p14="http://schemas.microsoft.com/office/powerpoint/2010/main" val="12448739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774B-14D9-E0C2-EE94-79F34A58026D}"/>
              </a:ext>
            </a:extLst>
          </p:cNvPr>
          <p:cNvSpPr>
            <a:spLocks noGrp="1"/>
          </p:cNvSpPr>
          <p:nvPr>
            <p:ph type="title"/>
          </p:nvPr>
        </p:nvSpPr>
        <p:spPr/>
        <p:txBody>
          <a:bodyPr/>
          <a:lstStyle/>
          <a:p>
            <a:r>
              <a:rPr lang="nl-BE" dirty="0" err="1"/>
              <a:t>ncview</a:t>
            </a:r>
            <a:endParaRPr lang="nl-BE" dirty="0"/>
          </a:p>
        </p:txBody>
      </p:sp>
      <p:sp>
        <p:nvSpPr>
          <p:cNvPr id="3" name="Content Placeholder 2">
            <a:extLst>
              <a:ext uri="{FF2B5EF4-FFF2-40B4-BE49-F238E27FC236}">
                <a16:creationId xmlns:a16="http://schemas.microsoft.com/office/drawing/2014/main" id="{5EA3A74A-99AE-AB5D-EA81-94F09152FF6B}"/>
              </a:ext>
            </a:extLst>
          </p:cNvPr>
          <p:cNvSpPr>
            <a:spLocks noGrp="1"/>
          </p:cNvSpPr>
          <p:nvPr>
            <p:ph idx="1"/>
          </p:nvPr>
        </p:nvSpPr>
        <p:spPr>
          <a:xfrm>
            <a:off x="838200" y="1825625"/>
            <a:ext cx="6121896" cy="4351338"/>
          </a:xfrm>
        </p:spPr>
        <p:txBody>
          <a:bodyPr>
            <a:normAutofit lnSpcReduction="10000"/>
          </a:bodyPr>
          <a:lstStyle/>
          <a:p>
            <a:r>
              <a:rPr lang="nl-BE" dirty="0">
                <a:hlinkClick r:id="rId2"/>
              </a:rPr>
              <a:t>https://people.sc.fsu.edu/~jburkardt/data/netcdf/netcdf.html</a:t>
            </a:r>
            <a:endParaRPr lang="nl-BE" dirty="0"/>
          </a:p>
          <a:p>
            <a:r>
              <a:rPr lang="nl-BE" dirty="0" err="1"/>
              <a:t>Xming+Enable</a:t>
            </a:r>
            <a:r>
              <a:rPr lang="nl-BE" dirty="0"/>
              <a:t> X11 </a:t>
            </a:r>
            <a:r>
              <a:rPr lang="nl-BE" dirty="0" err="1"/>
              <a:t>forwarding</a:t>
            </a:r>
            <a:endParaRPr lang="nl-BE" dirty="0"/>
          </a:p>
          <a:p>
            <a:r>
              <a:rPr lang="nl-BE" dirty="0">
                <a:latin typeface="Courier New" panose="02070309020205020404" pitchFamily="49" charset="0"/>
                <a:cs typeface="Courier New" panose="02070309020205020404" pitchFamily="49" charset="0"/>
              </a:rPr>
              <a:t>$ module load </a:t>
            </a:r>
            <a:r>
              <a:rPr lang="nl-BE" dirty="0" err="1">
                <a:latin typeface="Courier New" panose="02070309020205020404" pitchFamily="49" charset="0"/>
                <a:cs typeface="Courier New" panose="02070309020205020404" pitchFamily="49" charset="0"/>
              </a:rPr>
              <a:t>ncview</a:t>
            </a:r>
            <a:endParaRPr lang="nl-BE" dirty="0">
              <a:latin typeface="Courier New" panose="02070309020205020404" pitchFamily="49" charset="0"/>
              <a:cs typeface="Courier New" panose="02070309020205020404" pitchFamily="49" charset="0"/>
            </a:endParaRPr>
          </a:p>
          <a:p>
            <a:endParaRPr lang="nl-BE" dirty="0"/>
          </a:p>
          <a:p>
            <a:r>
              <a:rPr lang="nl-BE" dirty="0">
                <a:latin typeface="Courier New" panose="02070309020205020404" pitchFamily="49" charset="0"/>
                <a:cs typeface="Courier New" panose="02070309020205020404" pitchFamily="49" charset="0"/>
              </a:rPr>
              <a:t>$</a:t>
            </a:r>
            <a:r>
              <a:rPr lang="nl-BE" dirty="0" err="1">
                <a:latin typeface="Courier New" panose="02070309020205020404" pitchFamily="49" charset="0"/>
                <a:cs typeface="Courier New" panose="02070309020205020404" pitchFamily="49" charset="0"/>
              </a:rPr>
              <a:t>wget</a:t>
            </a:r>
            <a:r>
              <a:rPr lang="nl-BE" dirty="0">
                <a:latin typeface="Courier New" panose="02070309020205020404" pitchFamily="49" charset="0"/>
                <a:cs typeface="Courier New" panose="02070309020205020404" pitchFamily="49" charset="0"/>
              </a:rPr>
              <a:t> </a:t>
            </a:r>
            <a:r>
              <a:rPr lang="nl-BE" dirty="0">
                <a:latin typeface="Courier New" panose="02070309020205020404" pitchFamily="49" charset="0"/>
                <a:cs typeface="Courier New" panose="02070309020205020404" pitchFamily="49" charset="0"/>
                <a:hlinkClick r:id="rId3"/>
              </a:rPr>
              <a:t>https://people.sc.fsu.edu/~jburkardt/data/netcdf/simple_xy.nc</a:t>
            </a:r>
            <a:endParaRPr lang="nl-BE" dirty="0">
              <a:latin typeface="Courier New" panose="02070309020205020404" pitchFamily="49" charset="0"/>
              <a:cs typeface="Courier New" panose="02070309020205020404" pitchFamily="49" charset="0"/>
            </a:endParaRPr>
          </a:p>
          <a:p>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ncview</a:t>
            </a:r>
            <a:r>
              <a:rPr lang="nl-BE" dirty="0">
                <a:latin typeface="Courier New" panose="02070309020205020404" pitchFamily="49" charset="0"/>
                <a:cs typeface="Courier New" panose="02070309020205020404" pitchFamily="49" charset="0"/>
              </a:rPr>
              <a:t> simple_xy.nc</a:t>
            </a:r>
          </a:p>
        </p:txBody>
      </p:sp>
      <p:pic>
        <p:nvPicPr>
          <p:cNvPr id="5" name="Picture 4">
            <a:extLst>
              <a:ext uri="{FF2B5EF4-FFF2-40B4-BE49-F238E27FC236}">
                <a16:creationId xmlns:a16="http://schemas.microsoft.com/office/drawing/2014/main" id="{B2709CDB-9030-D16A-C298-080A71C35FE1}"/>
              </a:ext>
            </a:extLst>
          </p:cNvPr>
          <p:cNvPicPr>
            <a:picLocks noChangeAspect="1"/>
          </p:cNvPicPr>
          <p:nvPr/>
        </p:nvPicPr>
        <p:blipFill>
          <a:blip r:embed="rId4"/>
          <a:stretch>
            <a:fillRect/>
          </a:stretch>
        </p:blipFill>
        <p:spPr>
          <a:xfrm>
            <a:off x="7896200" y="2492896"/>
            <a:ext cx="4210638" cy="4153480"/>
          </a:xfrm>
          <a:prstGeom prst="rect">
            <a:avLst/>
          </a:prstGeom>
        </p:spPr>
      </p:pic>
    </p:spTree>
    <p:extLst>
      <p:ext uri="{BB962C8B-B14F-4D97-AF65-F5344CB8AC3E}">
        <p14:creationId xmlns:p14="http://schemas.microsoft.com/office/powerpoint/2010/main" val="388408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304764"/>
            <a:ext cx="6168088" cy="3456384"/>
          </a:xfrm>
          <a:ln w="19050">
            <a:solidFill>
              <a:schemeClr val="accent5"/>
            </a:solidFill>
          </a:ln>
        </p:spPr>
        <p:txBody>
          <a:bodyPr/>
          <a:lstStyle/>
          <a:p>
            <a:pPr marL="324000" indent="-324000">
              <a:buClr>
                <a:srgbClr val="DB6C30"/>
              </a:buClr>
              <a:buFont typeface="Wingdings" panose="05000000000000000000" pitchFamily="2" charset="2"/>
              <a:buChar char="q"/>
            </a:pPr>
            <a:r>
              <a:rPr lang="en-US" sz="2200" b="1" dirty="0">
                <a:solidFill>
                  <a:schemeClr val="tx2"/>
                </a:solidFill>
              </a:rPr>
              <a:t>Do NOT </a:t>
            </a:r>
            <a:r>
              <a:rPr lang="en-US" sz="2200" b="1" dirty="0"/>
              <a:t>use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tmp</a:t>
            </a:r>
            <a:br>
              <a:rPr lang="en-US" sz="2200" dirty="0"/>
            </a:br>
            <a:r>
              <a:rPr lang="en-US" sz="2200" dirty="0"/>
              <a:t>It is only 10 GB and is reserved for the OS </a:t>
            </a:r>
            <a:br>
              <a:rPr lang="en-US" sz="2200" dirty="0"/>
            </a:br>
            <a:r>
              <a:rPr lang="en-US" sz="2200" dirty="0"/>
              <a:t>and root processes.</a:t>
            </a:r>
            <a:br>
              <a:rPr lang="en-US" sz="2200" dirty="0"/>
            </a:br>
            <a:r>
              <a:rPr lang="en-US" sz="2200" dirty="0"/>
              <a:t>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marL="324000" indent="-324000">
              <a:buClr>
                <a:srgbClr val="DB6C30"/>
              </a:buClr>
              <a:buFont typeface="Wingdings" panose="05000000000000000000" pitchFamily="2" charset="2"/>
              <a:buChar char="q"/>
            </a:pPr>
            <a:r>
              <a:rPr lang="en-US" sz="2200" dirty="0"/>
              <a:t>You are automatically logged into your home </a:t>
            </a:r>
            <a:br>
              <a:rPr lang="en-US" sz="2200" dirty="0"/>
            </a:br>
            <a:r>
              <a:rPr lang="en-US" sz="2200" dirty="0"/>
              <a:t>folder upon login.</a:t>
            </a:r>
            <a:br>
              <a:rPr lang="en-US" sz="2200" dirty="0"/>
            </a:br>
            <a:r>
              <a:rPr lang="en-US" sz="2200" dirty="0"/>
              <a:t>Immediately go to your other storages, e.g.</a:t>
            </a:r>
            <a:br>
              <a:rPr lang="en-US" sz="2200" dirty="0"/>
            </a:br>
            <a:r>
              <a:rPr lang="en-US" sz="2200" dirty="0">
                <a:latin typeface="Courier New" panose="02070309020205020404" pitchFamily="49" charset="0"/>
                <a:cs typeface="Courier New" panose="02070309020205020404" pitchFamily="49" charset="0"/>
              </a:rPr>
              <a:t>$ cd $VSC_DATA</a:t>
            </a:r>
          </a:p>
          <a:p>
            <a:pPr marL="324000" indent="-324000">
              <a:buClr>
                <a:srgbClr val="DB6C30"/>
              </a:buClr>
              <a:buFont typeface="Wingdings" panose="05000000000000000000" pitchFamily="2" charset="2"/>
              <a:buChar char="q"/>
            </a:pPr>
            <a:r>
              <a:rPr lang="en-US" sz="2200" dirty="0"/>
              <a:t>Always check your storage balance using </a:t>
            </a:r>
            <a:br>
              <a:rPr lang="en-US" sz="2200" dirty="0"/>
            </a:b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608168" y="98072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
        <p:nvSpPr>
          <p:cNvPr id="8"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22</a:t>
            </a:fld>
            <a:endParaRPr lang="nl-BE" sz="900" dirty="0">
              <a:solidFill>
                <a:schemeClr val="bg1"/>
              </a:solidFill>
            </a:endParaRPr>
          </a:p>
        </p:txBody>
      </p:sp>
      <p:sp>
        <p:nvSpPr>
          <p:cNvPr id="9"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
        <p:nvSpPr>
          <p:cNvPr id="2" name="Rectangle 1"/>
          <p:cNvSpPr/>
          <p:nvPr/>
        </p:nvSpPr>
        <p:spPr>
          <a:xfrm>
            <a:off x="7608168" y="4376427"/>
            <a:ext cx="4104456" cy="769441"/>
          </a:xfrm>
          <a:prstGeom prst="rect">
            <a:avLst/>
          </a:prstGeom>
        </p:spPr>
        <p:txBody>
          <a:bodyPr wrap="square">
            <a:spAutoFit/>
          </a:bodyPr>
          <a:lstStyle/>
          <a:p>
            <a:pPr marL="324000" indent="-324000">
              <a:buBlip>
                <a:blip r:embed="rId2"/>
              </a:buBlip>
            </a:pPr>
            <a:r>
              <a:rPr lang="en-US" sz="2200" dirty="0"/>
              <a:t> </a:t>
            </a:r>
            <a:r>
              <a:rPr lang="en-US" sz="2200" dirty="0">
                <a:hlinkClick r:id="rId3"/>
              </a:rPr>
              <a:t>Request form for extra storage</a:t>
            </a:r>
            <a:r>
              <a:rPr lang="en-US" sz="2200" dirty="0"/>
              <a:t> </a:t>
            </a:r>
          </a:p>
          <a:p>
            <a:pPr marL="324000" indent="-324000">
              <a:buBlip>
                <a:blip r:embed="rId2"/>
              </a:buBlip>
            </a:pPr>
            <a:r>
              <a:rPr lang="en-US" sz="2200" dirty="0"/>
              <a:t> </a:t>
            </a:r>
            <a:r>
              <a:rPr lang="en-US" sz="2200" dirty="0">
                <a:hlinkClick r:id="rId4"/>
              </a:rPr>
              <a:t>More information</a:t>
            </a:r>
            <a:endParaRPr lang="en-US" sz="2200" dirty="0"/>
          </a:p>
        </p:txBody>
      </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graphicFrame>
        <p:nvGraphicFramePr>
          <p:cNvPr id="15" name="Diagram 14"/>
          <p:cNvGraphicFramePr/>
          <p:nvPr>
            <p:extLst>
              <p:ext uri="{D42A27DB-BD31-4B8C-83A1-F6EECF244321}">
                <p14:modId xmlns:p14="http://schemas.microsoft.com/office/powerpoint/2010/main" val="3754190446"/>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23</a:t>
            </a:fld>
            <a:endParaRPr lang="nl-BE" sz="900" dirty="0">
              <a:solidFill>
                <a:schemeClr val="bg1"/>
              </a:solidFill>
            </a:endParaRP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420542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765397129"/>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24</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88916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45401647"/>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605928379"/>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Local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25</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93386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3175595201"/>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50518702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
        <p:nvSpPr>
          <p:cNvPr id="17"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26</a:t>
            </a:fld>
            <a:endParaRPr lang="nl-BE" sz="900" dirty="0">
              <a:solidFill>
                <a:schemeClr val="bg1"/>
              </a:solidFill>
            </a:endParaRPr>
          </a:p>
        </p:txBody>
      </p:sp>
      <p:sp>
        <p:nvSpPr>
          <p:cNvPr id="1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Storage</a:t>
            </a:r>
          </a:p>
        </p:txBody>
      </p:sp>
    </p:spTree>
    <p:extLst>
      <p:ext uri="{BB962C8B-B14F-4D97-AF65-F5344CB8AC3E}">
        <p14:creationId xmlns:p14="http://schemas.microsoft.com/office/powerpoint/2010/main" val="190342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27</a:t>
            </a:fld>
            <a:endParaRPr lang="en-US"/>
          </a:p>
        </p:txBody>
      </p:sp>
    </p:spTree>
    <p:extLst>
      <p:ext uri="{BB962C8B-B14F-4D97-AF65-F5344CB8AC3E}">
        <p14:creationId xmlns:p14="http://schemas.microsoft.com/office/powerpoint/2010/main" val="4211320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MFA or SSH Authentication</a:t>
            </a:r>
            <a:endParaRPr lang="nl-BE" dirty="0"/>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7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28</a:t>
            </a:fld>
            <a:endParaRPr lang="nl-BE" sz="900" dirty="0">
              <a:solidFill>
                <a:schemeClr val="bg1"/>
              </a:solidFill>
            </a:endParaRPr>
          </a:p>
        </p:txBody>
      </p:sp>
      <p:sp>
        <p:nvSpPr>
          <p:cNvPr id="82"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Accessing a Cluster</a:t>
            </a:r>
          </a:p>
        </p:txBody>
      </p:sp>
    </p:spTree>
    <p:custDataLst>
      <p:tags r:id="rId1"/>
    </p:custDataLst>
    <p:extLst>
      <p:ext uri="{BB962C8B-B14F-4D97-AF65-F5344CB8AC3E}">
        <p14:creationId xmlns:p14="http://schemas.microsoft.com/office/powerpoint/2010/main" val="37139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319C3D-DC81-B4B6-6866-AC66BFEE1264}"/>
              </a:ext>
            </a:extLst>
          </p:cNvPr>
          <p:cNvGrpSpPr/>
          <p:nvPr/>
        </p:nvGrpSpPr>
        <p:grpSpPr>
          <a:xfrm>
            <a:off x="6276000" y="1189219"/>
            <a:ext cx="4727928" cy="4616045"/>
            <a:chOff x="720001" y="964811"/>
            <a:chExt cx="5015961" cy="4616045"/>
          </a:xfrm>
        </p:grpSpPr>
        <p:sp>
          <p:nvSpPr>
            <p:cNvPr id="4" name="Content Placeholder 2"/>
            <p:cNvSpPr txBox="1">
              <a:spLocks/>
            </p:cNvSpPr>
            <p:nvPr/>
          </p:nvSpPr>
          <p:spPr>
            <a:xfrm>
              <a:off x="720001" y="1377264"/>
              <a:ext cx="5015960" cy="4203592"/>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Windows: </a:t>
              </a:r>
              <a:r>
                <a:rPr lang="en-US" dirty="0">
                  <a:hlinkClick r:id="rId3"/>
                </a:rPr>
                <a:t>PuTTY</a:t>
              </a:r>
              <a:r>
                <a:rPr lang="en-US" dirty="0"/>
                <a:t>, </a:t>
              </a:r>
              <a:r>
                <a:rPr lang="en-US" dirty="0" err="1">
                  <a:hlinkClick r:id="rId4"/>
                </a:rPr>
                <a:t>MobaXterm</a:t>
              </a:r>
              <a:r>
                <a:rPr lang="en-US" dirty="0"/>
                <a:t>, </a:t>
              </a:r>
              <a:br>
                <a:rPr lang="en-US" dirty="0"/>
              </a:br>
              <a:r>
                <a:rPr lang="en-US" dirty="0"/>
                <a:t>                   </a:t>
              </a:r>
              <a:r>
                <a:rPr lang="en-US" dirty="0" err="1">
                  <a:hlinkClick r:id="rId5"/>
                </a:rPr>
                <a:t>NoMachine</a:t>
              </a:r>
              <a:br>
                <a:rPr lang="en-US" dirty="0"/>
              </a:br>
              <a:r>
                <a:rPr lang="en-US" dirty="0"/>
                <a:t>MacOS/Linux: terminal, </a:t>
              </a:r>
              <a:r>
                <a:rPr lang="en-US" dirty="0" err="1">
                  <a:hlinkClick r:id="rId5"/>
                </a:rPr>
                <a:t>NoMachine</a:t>
              </a:r>
              <a:endParaRPr lang="en-US" dirty="0"/>
            </a:p>
            <a:p>
              <a:pPr marL="324000" indent="-324000">
                <a:buClr>
                  <a:srgbClr val="DB6C30"/>
                </a:buClr>
                <a:buFont typeface="Wingdings" panose="05000000000000000000" pitchFamily="2" charset="2"/>
                <a:buChar char="q"/>
              </a:pPr>
              <a:r>
                <a:rPr lang="en-US" dirty="0"/>
                <a:t>Requires </a:t>
              </a:r>
              <a:r>
                <a:rPr lang="en-US" dirty="0">
                  <a:hlinkClick r:id="rId6"/>
                </a:rPr>
                <a:t>(open)SSH keys</a:t>
              </a:r>
              <a:endParaRPr lang="en-US" dirty="0"/>
            </a:p>
            <a:p>
              <a:pPr marL="324000" indent="-324000">
                <a:buClr>
                  <a:srgbClr val="DB6C30"/>
                </a:buClr>
                <a:buFont typeface="Wingdings" panose="05000000000000000000" pitchFamily="2" charset="2"/>
                <a:buChar char="q"/>
              </a:pPr>
              <a:r>
                <a:rPr lang="en-US" dirty="0"/>
                <a:t>Upload your key to VSC account page</a:t>
              </a:r>
              <a:br>
                <a:rPr lang="en-US" dirty="0"/>
              </a:br>
              <a:r>
                <a:rPr lang="en-US" dirty="0"/>
                <a:t>wait at least 30 minutes</a:t>
              </a:r>
            </a:p>
            <a:p>
              <a:pPr marL="324000" indent="-324000">
                <a:buClr>
                  <a:srgbClr val="DB6C30"/>
                </a:buClr>
                <a:buFont typeface="Wingdings" panose="05000000000000000000" pitchFamily="2" charset="2"/>
                <a:buChar char="q"/>
              </a:pPr>
              <a:r>
                <a:rPr lang="en-US" dirty="0"/>
                <a:t>Hosts: login.hpc.kuleuven.be:22</a:t>
              </a:r>
              <a:br>
                <a:rPr lang="en-US" dirty="0"/>
              </a:br>
              <a:r>
                <a:rPr lang="en-US" dirty="0"/>
                <a:t>             nx.hpc.kuleuven.be (NX)</a:t>
              </a:r>
            </a:p>
            <a:p>
              <a:pPr marL="324000" indent="-324000">
                <a:buClr>
                  <a:srgbClr val="DB6C30"/>
                </a:buClr>
                <a:buFont typeface="Wingdings" panose="05000000000000000000" pitchFamily="2" charset="2"/>
                <a:buChar char="q"/>
              </a:pPr>
              <a:r>
                <a:rPr lang="en-US" dirty="0"/>
                <a:t>Use </a:t>
              </a:r>
              <a:r>
                <a:rPr lang="en-US" dirty="0">
                  <a:hlinkClick r:id="rId7"/>
                </a:rPr>
                <a:t>SSH agent</a:t>
              </a:r>
              <a:r>
                <a:rPr lang="en-US" dirty="0"/>
                <a:t> (recommended)</a:t>
              </a:r>
              <a:br>
                <a:rPr lang="en-US" dirty="0"/>
              </a:br>
              <a:r>
                <a:rPr lang="en-US" dirty="0"/>
                <a:t>Use </a:t>
              </a:r>
              <a:r>
                <a:rPr lang="en-US" dirty="0">
                  <a:hlinkClick r:id="rId8"/>
                </a:rPr>
                <a:t>SSH Config </a:t>
              </a:r>
              <a:r>
                <a:rPr lang="en-US" dirty="0"/>
                <a:t>(recommended)</a:t>
              </a:r>
            </a:p>
            <a:p>
              <a:pPr marL="324000" indent="-324000">
                <a:buClr>
                  <a:srgbClr val="DB6C30"/>
                </a:buClr>
                <a:buFont typeface="Wingdings" panose="05000000000000000000" pitchFamily="2" charset="2"/>
                <a:buChar char="q"/>
              </a:pPr>
              <a:r>
                <a:rPr lang="en-US" dirty="0"/>
                <a:t>Can open GUIs if X11 is configured</a:t>
              </a:r>
            </a:p>
          </p:txBody>
        </p:sp>
        <p:sp>
          <p:nvSpPr>
            <p:cNvPr id="6" name="Rectangle 5"/>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client</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29</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How to login?</a:t>
            </a:r>
          </a:p>
        </p:txBody>
      </p:sp>
      <p:grpSp>
        <p:nvGrpSpPr>
          <p:cNvPr id="8" name="Group 7">
            <a:extLst>
              <a:ext uri="{FF2B5EF4-FFF2-40B4-BE49-F238E27FC236}">
                <a16:creationId xmlns:a16="http://schemas.microsoft.com/office/drawing/2014/main" id="{0D2995CF-4205-9B2E-5C21-148811C95B6E}"/>
              </a:ext>
            </a:extLst>
          </p:cNvPr>
          <p:cNvGrpSpPr/>
          <p:nvPr/>
        </p:nvGrpSpPr>
        <p:grpSpPr>
          <a:xfrm>
            <a:off x="872401" y="1189219"/>
            <a:ext cx="4727928" cy="2383797"/>
            <a:chOff x="720001" y="964811"/>
            <a:chExt cx="5015961" cy="2383797"/>
          </a:xfrm>
        </p:grpSpPr>
        <p:sp>
          <p:nvSpPr>
            <p:cNvPr id="10" name="Content Placeholder 2">
              <a:extLst>
                <a:ext uri="{FF2B5EF4-FFF2-40B4-BE49-F238E27FC236}">
                  <a16:creationId xmlns:a16="http://schemas.microsoft.com/office/drawing/2014/main" id="{70B81D1F-CF2E-A4F9-8EA3-655B76D8720B}"/>
                </a:ext>
              </a:extLst>
            </p:cNvPr>
            <p:cNvSpPr txBox="1">
              <a:spLocks/>
            </p:cNvSpPr>
            <p:nvPr/>
          </p:nvSpPr>
          <p:spPr>
            <a:xfrm>
              <a:off x="720001" y="1377264"/>
              <a:ext cx="5015960" cy="1971344"/>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Web-based login via browser</a:t>
              </a:r>
            </a:p>
            <a:p>
              <a:pPr marL="324000" indent="-324000">
                <a:buClr>
                  <a:srgbClr val="DB6C30"/>
                </a:buClr>
                <a:buFont typeface="Wingdings" panose="05000000000000000000" pitchFamily="2" charset="2"/>
                <a:buChar char="q"/>
              </a:pPr>
              <a:r>
                <a:rPr lang="en-US" dirty="0">
                  <a:hlinkClick r:id="rId9"/>
                </a:rPr>
                <a:t>https://ondemand.hpc.kuleuven.be</a:t>
              </a:r>
              <a:endParaRPr lang="en-US" dirty="0"/>
            </a:p>
            <a:p>
              <a:pPr marL="324000" indent="-324000">
                <a:buClr>
                  <a:srgbClr val="DB6C30"/>
                </a:buClr>
                <a:buFont typeface="Wingdings" panose="05000000000000000000" pitchFamily="2" charset="2"/>
                <a:buChar char="q"/>
              </a:pPr>
              <a:r>
                <a:rPr lang="en-US" dirty="0"/>
                <a:t>Multi-Factor Authentication (MFA):</a:t>
              </a:r>
              <a:br>
                <a:rPr lang="en-US" dirty="0"/>
              </a:br>
              <a:r>
                <a:rPr lang="en-US" dirty="0"/>
                <a:t>Login first to your institute/university</a:t>
              </a:r>
            </a:p>
            <a:p>
              <a:pPr marL="324000" indent="-324000">
                <a:buClr>
                  <a:srgbClr val="DB6C30"/>
                </a:buClr>
                <a:buFont typeface="Wingdings" panose="05000000000000000000" pitchFamily="2" charset="2"/>
                <a:buChar char="q"/>
              </a:pPr>
              <a:r>
                <a:rPr lang="en-US" dirty="0"/>
                <a:t>No SSH-key needed</a:t>
              </a:r>
            </a:p>
            <a:p>
              <a:pPr marL="324000" indent="-324000">
                <a:buClr>
                  <a:srgbClr val="DB6C30"/>
                </a:buClr>
                <a:buFont typeface="Wingdings" panose="05000000000000000000" pitchFamily="2" charset="2"/>
                <a:buChar char="q"/>
              </a:pPr>
              <a:endParaRPr lang="en-US" dirty="0"/>
            </a:p>
          </p:txBody>
        </p:sp>
        <p:sp>
          <p:nvSpPr>
            <p:cNvPr id="12" name="Rectangle 11">
              <a:extLst>
                <a:ext uri="{FF2B5EF4-FFF2-40B4-BE49-F238E27FC236}">
                  <a16:creationId xmlns:a16="http://schemas.microsoft.com/office/drawing/2014/main" id="{25C4F6E6-1270-AD0C-C70D-ECA907A492FF}"/>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OnDemand</a:t>
              </a:r>
              <a:endParaRPr lang="nl-BE" dirty="0"/>
            </a:p>
          </p:txBody>
        </p:sp>
      </p:grpSp>
      <p:grpSp>
        <p:nvGrpSpPr>
          <p:cNvPr id="13" name="Group 12">
            <a:extLst>
              <a:ext uri="{FF2B5EF4-FFF2-40B4-BE49-F238E27FC236}">
                <a16:creationId xmlns:a16="http://schemas.microsoft.com/office/drawing/2014/main" id="{8C4C736F-7311-0AFB-8348-7D67A86F411E}"/>
              </a:ext>
            </a:extLst>
          </p:cNvPr>
          <p:cNvGrpSpPr/>
          <p:nvPr/>
        </p:nvGrpSpPr>
        <p:grpSpPr>
          <a:xfrm>
            <a:off x="872400" y="3757653"/>
            <a:ext cx="4727928" cy="2047611"/>
            <a:chOff x="720001" y="964811"/>
            <a:chExt cx="5015961" cy="2047611"/>
          </a:xfrm>
        </p:grpSpPr>
        <p:sp>
          <p:nvSpPr>
            <p:cNvPr id="14" name="Content Placeholder 2">
              <a:extLst>
                <a:ext uri="{FF2B5EF4-FFF2-40B4-BE49-F238E27FC236}">
                  <a16:creationId xmlns:a16="http://schemas.microsoft.com/office/drawing/2014/main" id="{FDA56E59-6CED-94BE-A9D3-7E40F5058BF4}"/>
                </a:ext>
              </a:extLst>
            </p:cNvPr>
            <p:cNvSpPr txBox="1">
              <a:spLocks/>
            </p:cNvSpPr>
            <p:nvPr/>
          </p:nvSpPr>
          <p:spPr>
            <a:xfrm>
              <a:off x="720001" y="1377264"/>
              <a:ext cx="5015960" cy="1635158"/>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Graphical desktop</a:t>
              </a:r>
            </a:p>
            <a:p>
              <a:pPr marL="324000" indent="-324000">
                <a:buClr>
                  <a:srgbClr val="DB6C30"/>
                </a:buClr>
                <a:buFont typeface="Wingdings" panose="05000000000000000000" pitchFamily="2" charset="2"/>
                <a:buChar char="q"/>
              </a:pPr>
              <a:r>
                <a:rPr lang="en-US" dirty="0"/>
                <a:t>Using </a:t>
              </a:r>
              <a:r>
                <a:rPr lang="en-US" dirty="0" err="1"/>
                <a:t>NoMachine</a:t>
              </a:r>
              <a:r>
                <a:rPr lang="en-US" dirty="0"/>
                <a:t> client</a:t>
              </a:r>
            </a:p>
            <a:p>
              <a:pPr marL="324000" indent="-324000">
                <a:buClr>
                  <a:srgbClr val="DB6C30"/>
                </a:buClr>
                <a:buFont typeface="Wingdings" panose="05000000000000000000" pitchFamily="2" charset="2"/>
                <a:buChar char="q"/>
              </a:pPr>
              <a:r>
                <a:rPr lang="en-US" dirty="0"/>
                <a:t>Using GUI (</a:t>
              </a:r>
              <a:r>
                <a:rPr lang="en-US" dirty="0" err="1"/>
                <a:t>Matlab</a:t>
              </a:r>
              <a:r>
                <a:rPr lang="en-US" dirty="0"/>
                <a:t>, SAS, visualization)</a:t>
              </a:r>
            </a:p>
            <a:p>
              <a:pPr marL="324000" indent="-324000">
                <a:buClr>
                  <a:srgbClr val="DB6C30"/>
                </a:buClr>
                <a:buFont typeface="Wingdings" panose="05000000000000000000" pitchFamily="2" charset="2"/>
                <a:buChar char="q"/>
              </a:pPr>
              <a:r>
                <a:rPr lang="en-US" dirty="0"/>
                <a:t>Nvidia Quatro GPU for visualization</a:t>
              </a:r>
            </a:p>
            <a:p>
              <a:pPr marL="324000" indent="-324000">
                <a:buClr>
                  <a:srgbClr val="DB6C30"/>
                </a:buClr>
                <a:buFont typeface="Wingdings" panose="05000000000000000000" pitchFamily="2" charset="2"/>
                <a:buChar char="q"/>
              </a:pPr>
              <a:endParaRPr lang="en-US" dirty="0"/>
            </a:p>
          </p:txBody>
        </p:sp>
        <p:sp>
          <p:nvSpPr>
            <p:cNvPr id="15" name="Rectangle 14">
              <a:extLst>
                <a:ext uri="{FF2B5EF4-FFF2-40B4-BE49-F238E27FC236}">
                  <a16:creationId xmlns:a16="http://schemas.microsoft.com/office/drawing/2014/main" id="{AC99C466-C266-618C-9E34-2F263D484C98}"/>
                </a:ext>
              </a:extLst>
            </p:cNvPr>
            <p:cNvSpPr/>
            <p:nvPr/>
          </p:nvSpPr>
          <p:spPr>
            <a:xfrm>
              <a:off x="3520512" y="964811"/>
              <a:ext cx="2215450"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endParaRPr lang="nl-BE" dirty="0"/>
            </a:p>
          </p:txBody>
        </p:sp>
      </p:grpSp>
    </p:spTree>
    <p:custDataLst>
      <p:tags r:id="rId1"/>
    </p:custDataLst>
    <p:extLst>
      <p:ext uri="{BB962C8B-B14F-4D97-AF65-F5344CB8AC3E}">
        <p14:creationId xmlns:p14="http://schemas.microsoft.com/office/powerpoint/2010/main" val="132438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3</a:t>
            </a:fld>
            <a:endParaRPr lang="nl-BE"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
        <p:nvSpPr>
          <p:cNvPr id="7"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nl-BE" dirty="0"/>
              <a:t>In </a:t>
            </a:r>
            <a:r>
              <a:rPr lang="nl-BE" dirty="0" err="1"/>
              <a:t>practice</a:t>
            </a:r>
            <a:r>
              <a:rPr lang="nl-BE" dirty="0"/>
              <a:t>, </a:t>
            </a:r>
            <a:r>
              <a:rPr lang="nl-BE" dirty="0" err="1"/>
              <a:t>it</a:t>
            </a:r>
            <a:r>
              <a:rPr lang="nl-BE" dirty="0"/>
              <a:t> is more like …</a:t>
            </a:r>
            <a:endParaRPr lang="en-US" altLang="en-US" dirty="0"/>
          </a:p>
        </p:txBody>
      </p:sp>
    </p:spTree>
    <p:extLst>
      <p:ext uri="{BB962C8B-B14F-4D97-AF65-F5344CB8AC3E}">
        <p14:creationId xmlns:p14="http://schemas.microsoft.com/office/powerpoint/2010/main" val="2453864208"/>
      </p:ext>
    </p:extLst>
  </p:cSld>
  <p:clrMapOvr>
    <a:masterClrMapping/>
  </p:clrMapOvr>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C9836A-501B-4430-9DDF-90DC89DF6693}"/>
              </a:ext>
            </a:extLst>
          </p:cNvPr>
          <p:cNvGrpSpPr/>
          <p:nvPr/>
        </p:nvGrpSpPr>
        <p:grpSpPr>
          <a:xfrm>
            <a:off x="720000" y="4855239"/>
            <a:ext cx="9696479" cy="1306583"/>
            <a:chOff x="720000" y="4855239"/>
            <a:chExt cx="9696479" cy="1306583"/>
          </a:xfrm>
        </p:grpSpPr>
        <p:sp>
          <p:nvSpPr>
            <p:cNvPr id="2" name="TextBox 1"/>
            <p:cNvSpPr txBox="1"/>
            <p:nvPr/>
          </p:nvSpPr>
          <p:spPr>
            <a:xfrm>
              <a:off x="720000" y="4869160"/>
              <a:ext cx="9696479" cy="1292662"/>
            </a:xfrm>
            <a:prstGeom prst="rect">
              <a:avLst/>
            </a:prstGeom>
            <a:noFill/>
            <a:ln w="19050">
              <a:solidFill>
                <a:srgbClr val="FF0000"/>
              </a:solidFill>
            </a:ln>
          </p:spPr>
          <p:txBody>
            <a:bodyPr wrap="square" rtlCol="0">
              <a:spAutoFit/>
            </a:bodyPr>
            <a:lstStyle/>
            <a:p>
              <a:r>
                <a:rPr lang="en-US" sz="2400" b="1" dirty="0">
                  <a:solidFill>
                    <a:srgbClr val="FF0000"/>
                  </a:solidFill>
                </a:rPr>
                <a:t>Do NOT execute heavy-lifting tasks (core, memory) </a:t>
              </a:r>
            </a:p>
            <a:p>
              <a:r>
                <a:rPr lang="en-US" dirty="0"/>
                <a:t>Login nodes are shared resources </a:t>
              </a:r>
            </a:p>
            <a:p>
              <a:r>
                <a:rPr lang="en-US" dirty="0"/>
                <a:t>Instead, submit jobs: e.g. Compile your software on compute nodes.</a:t>
              </a:r>
              <a:br>
                <a:rPr lang="en-US" dirty="0"/>
              </a:br>
              <a:r>
                <a:rPr lang="en-US" dirty="0"/>
                <a:t>Check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slurmtop</a:t>
              </a:r>
              <a:r>
                <a:rPr lang="en-US" dirty="0">
                  <a:latin typeface="Courier New" panose="02070309020205020404" pitchFamily="49" charset="0"/>
                  <a:cs typeface="Courier New" panose="02070309020205020404" pitchFamily="49" charset="0"/>
                </a:rPr>
                <a:t> </a:t>
              </a:r>
              <a:r>
                <a:rPr lang="en-US" dirty="0"/>
                <a:t>to see how busy the cluster is</a:t>
              </a:r>
            </a:p>
          </p:txBody>
        </p:sp>
        <p:sp>
          <p:nvSpPr>
            <p:cNvPr id="5" name="Rectangle 4"/>
            <p:cNvSpPr/>
            <p:nvPr/>
          </p:nvSpPr>
          <p:spPr>
            <a:xfrm>
              <a:off x="8472264" y="4855239"/>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grpSp>
      <p:grpSp>
        <p:nvGrpSpPr>
          <p:cNvPr id="7" name="Group 6">
            <a:extLst>
              <a:ext uri="{FF2B5EF4-FFF2-40B4-BE49-F238E27FC236}">
                <a16:creationId xmlns:a16="http://schemas.microsoft.com/office/drawing/2014/main" id="{49FA9E7D-DE9D-29F9-5B75-73038D4F44AF}"/>
              </a:ext>
            </a:extLst>
          </p:cNvPr>
          <p:cNvGrpSpPr/>
          <p:nvPr/>
        </p:nvGrpSpPr>
        <p:grpSpPr>
          <a:xfrm>
            <a:off x="720000" y="1377264"/>
            <a:ext cx="9696479" cy="3347880"/>
            <a:chOff x="720000" y="1377264"/>
            <a:chExt cx="9696479" cy="3347880"/>
          </a:xfrm>
        </p:grpSpPr>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4000" indent="-324000">
                <a:buClr>
                  <a:srgbClr val="DB6C30"/>
                </a:buClr>
                <a:buFont typeface="Wingdings" panose="05000000000000000000" pitchFamily="2" charset="2"/>
                <a:buChar char="q"/>
              </a:pPr>
              <a:r>
                <a:rPr lang="en-US" dirty="0"/>
                <a:t>To develop code</a:t>
              </a:r>
            </a:p>
            <a:p>
              <a:pPr marL="324000" indent="-324000">
                <a:buClr>
                  <a:srgbClr val="DB6C30"/>
                </a:buClr>
                <a:buFont typeface="Wingdings" panose="05000000000000000000" pitchFamily="2" charset="2"/>
                <a:buChar char="q"/>
              </a:pPr>
              <a:r>
                <a:rPr lang="en-US" dirty="0"/>
                <a:t>To check your storage and credit balance</a:t>
              </a:r>
            </a:p>
            <a:p>
              <a:pPr marL="324000" indent="-324000">
                <a:buClr>
                  <a:srgbClr val="DB6C30"/>
                </a:buClr>
                <a:buFont typeface="Wingdings" panose="05000000000000000000" pitchFamily="2" charset="2"/>
                <a:buChar char="q"/>
              </a:pPr>
              <a:r>
                <a:rPr lang="en-US" dirty="0"/>
                <a:t>To manage jobs (submit, check status, debug, resubmit, …)</a:t>
              </a:r>
            </a:p>
            <a:p>
              <a:pPr marL="324000" indent="-324000">
                <a:buClr>
                  <a:srgbClr val="DB6C30"/>
                </a:buClr>
                <a:buFont typeface="Wingdings" panose="05000000000000000000" pitchFamily="2" charset="2"/>
                <a:buChar char="q"/>
              </a:pPr>
              <a:r>
                <a:rPr lang="en-US" dirty="0"/>
                <a:t>To move data around</a:t>
              </a:r>
            </a:p>
            <a:p>
              <a:pPr lvl="1">
                <a:buClr>
                  <a:srgbClr val="DB6C30"/>
                </a:buClr>
                <a:buFont typeface="Wingdings" panose="05000000000000000000" pitchFamily="2" charset="2"/>
                <a:buChar char="§"/>
              </a:pPr>
              <a:r>
                <a:rPr lang="en-US" dirty="0"/>
                <a:t>within VSC: use data, scratch, staging</a:t>
              </a:r>
              <a:endParaRPr lang="nl-BE" dirty="0"/>
            </a:p>
            <a:p>
              <a:pPr lvl="1">
                <a:buClr>
                  <a:srgbClr val="DB6C30"/>
                </a:buClr>
                <a:buFont typeface="Wingdings" panose="05000000000000000000" pitchFamily="2" charset="2"/>
                <a:buChar char="§"/>
              </a:pP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 (e.g. Globus)</a:t>
              </a:r>
            </a:p>
            <a:p>
              <a:pPr marL="324000" indent="-324000">
                <a:buClr>
                  <a:srgbClr val="DB6C30"/>
                </a:buClr>
                <a:buFont typeface="Wingdings" panose="05000000000000000000" pitchFamily="2" charset="2"/>
                <a:buChar char="q"/>
              </a:pPr>
              <a:r>
                <a:rPr lang="nl-BE" dirty="0" err="1"/>
                <a:t>To</a:t>
              </a:r>
              <a:r>
                <a:rPr lang="nl-BE" dirty="0"/>
                <a:t> pre-/post-</a:t>
              </a:r>
              <a:r>
                <a:rPr lang="nl-BE" dirty="0" err="1"/>
                <a:t>process</a:t>
              </a:r>
              <a:r>
                <a:rPr lang="nl-BE" dirty="0"/>
                <a:t> </a:t>
              </a:r>
              <a:r>
                <a:rPr lang="nl-BE" dirty="0" err="1"/>
                <a:t>your</a:t>
              </a:r>
              <a:r>
                <a:rPr lang="nl-BE" dirty="0"/>
                <a:t> data/jobs</a:t>
              </a:r>
            </a:p>
            <a:p>
              <a:pPr marL="324000" indent="-324000">
                <a:buClr>
                  <a:srgbClr val="DB6C30"/>
                </a:buClr>
                <a:buFont typeface="Wingdings" panose="05000000000000000000" pitchFamily="2" charset="2"/>
                <a:buChar char="q"/>
              </a:pPr>
              <a:r>
                <a:rPr lang="en-US" dirty="0"/>
                <a:t>To visualize your data</a:t>
              </a:r>
            </a:p>
            <a:p>
              <a:pPr marL="324000" indent="-324000">
                <a:buClr>
                  <a:srgbClr val="DB6C30"/>
                </a:buClr>
                <a:buFont typeface="Wingdings" panose="05000000000000000000" pitchFamily="2" charset="2"/>
                <a:buChar char="q"/>
              </a:pPr>
              <a:r>
                <a:rPr lang="en-US" dirty="0"/>
                <a:t>To share files/folders</a:t>
              </a:r>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grpSp>
      <p:sp>
        <p:nvSpPr>
          <p:cNvPr id="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30</a:t>
            </a:fld>
            <a:endParaRPr lang="nl-BE" sz="900" dirty="0">
              <a:solidFill>
                <a:schemeClr val="bg1"/>
              </a:solidFill>
            </a:endParaRPr>
          </a:p>
        </p:txBody>
      </p:sp>
      <p:sp>
        <p:nvSpPr>
          <p:cNvPr id="11"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3200" dirty="0"/>
              <a:t>Using Login Nodes</a:t>
            </a:r>
          </a:p>
        </p:txBody>
      </p:sp>
    </p:spTree>
    <p:custDataLst>
      <p:tags r:id="rId1"/>
    </p:custDataLst>
    <p:extLst>
      <p:ext uri="{BB962C8B-B14F-4D97-AF65-F5344CB8AC3E}">
        <p14:creationId xmlns:p14="http://schemas.microsoft.com/office/powerpoint/2010/main" val="2292023721"/>
      </p:ext>
    </p:extLst>
  </p:cSld>
  <p:clrMapOvr>
    <a:masterClrMapping/>
  </p:clrMapOvr>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SSH overview</a:t>
            </a:r>
            <a:endParaRPr lang="nl-BE" dirty="0"/>
          </a:p>
        </p:txBody>
      </p:sp>
      <p:sp>
        <p:nvSpPr>
          <p:cNvPr id="3" name="Tijdelijke aanduiding voor inhoud 2"/>
          <p:cNvSpPr>
            <a:spLocks noGrp="1"/>
          </p:cNvSpPr>
          <p:nvPr>
            <p:ph idx="1"/>
          </p:nvPr>
        </p:nvSpPr>
        <p:spPr>
          <a:xfrm>
            <a:off x="2064000" y="1349999"/>
            <a:ext cx="8604000" cy="4428000"/>
          </a:xfrm>
        </p:spPr>
        <p:txBody>
          <a:bodyPr/>
          <a:lstStyle/>
          <a:p>
            <a:pPr>
              <a:buNone/>
            </a:pPr>
            <a:r>
              <a:rPr lang="en-US" b="1" dirty="0">
                <a:latin typeface="Nimbus Sans L"/>
              </a:rPr>
              <a:t>Private keys are always secret</a:t>
            </a:r>
          </a:p>
          <a:p>
            <a:r>
              <a:rPr lang="en-US" dirty="0">
                <a:latin typeface="Nimbus Sans L"/>
              </a:rPr>
              <a:t>Anyone who can access your private key can log in </a:t>
            </a:r>
            <a:r>
              <a:rPr lang="nl-BE" dirty="0">
                <a:latin typeface="Nimbus Sans L"/>
              </a:rPr>
              <a:t>as </a:t>
            </a:r>
            <a:r>
              <a:rPr lang="nl-BE" dirty="0" err="1">
                <a:latin typeface="Nimbus Sans L"/>
              </a:rPr>
              <a:t>you</a:t>
            </a:r>
            <a:r>
              <a:rPr lang="nl-BE" dirty="0">
                <a:latin typeface="Nimbus Sans L"/>
              </a:rPr>
              <a:t>!</a:t>
            </a:r>
          </a:p>
          <a:p>
            <a:r>
              <a:rPr lang="en-US" dirty="0">
                <a:latin typeface="Nimbus Sans L"/>
              </a:rPr>
              <a:t>Set a passphrase on your private key</a:t>
            </a:r>
          </a:p>
          <a:p>
            <a:r>
              <a:rPr lang="en-US" dirty="0">
                <a:latin typeface="Nimbus Sans L"/>
              </a:rPr>
              <a:t>Private key is encrypted with this passphrase</a:t>
            </a:r>
            <a:endParaRPr lang="pl-PL" dirty="0">
              <a:latin typeface="Nimbus Sans L"/>
            </a:endParaRPr>
          </a:p>
          <a:p>
            <a:r>
              <a:rPr lang="pl-PL" dirty="0">
                <a:solidFill>
                  <a:schemeClr val="tx1"/>
                </a:solidFill>
              </a:rPr>
              <a:t>Always a pair of </a:t>
            </a:r>
            <a:r>
              <a:rPr lang="pl-PL" dirty="0" err="1">
                <a:solidFill>
                  <a:schemeClr val="tx1"/>
                </a:solidFill>
              </a:rPr>
              <a:t>keys</a:t>
            </a:r>
            <a:r>
              <a:rPr lang="pl-PL" dirty="0">
                <a:solidFill>
                  <a:schemeClr val="tx1"/>
                </a:solidFill>
              </a:rPr>
              <a:t> </a:t>
            </a:r>
            <a:r>
              <a:rPr lang="pl-PL" dirty="0" err="1">
                <a:solidFill>
                  <a:schemeClr val="tx1"/>
                </a:solidFill>
              </a:rPr>
              <a:t>is</a:t>
            </a:r>
            <a:r>
              <a:rPr lang="pl-PL" dirty="0">
                <a:solidFill>
                  <a:schemeClr val="tx1"/>
                </a:solidFill>
              </a:rPr>
              <a:t> needed</a:t>
            </a:r>
          </a:p>
          <a:p>
            <a:r>
              <a:rPr lang="pl-PL" dirty="0">
                <a:solidFill>
                  <a:srgbClr val="FF0000"/>
                </a:solidFill>
              </a:rPr>
              <a:t>Both keys need to be generated together</a:t>
            </a:r>
          </a:p>
          <a:p>
            <a:endParaRPr lang="en-US" dirty="0">
              <a:latin typeface="Nimbus Sans L"/>
            </a:endParaRPr>
          </a:p>
          <a:p>
            <a:endParaRPr lang="nl-BE" dirty="0">
              <a:latin typeface="Nimbus Sans 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31</a:t>
            </a:fld>
            <a:endParaRPr lang="nl-BE" dirty="0"/>
          </a:p>
        </p:txBody>
      </p:sp>
    </p:spTree>
    <p:extLst>
      <p:ext uri="{BB962C8B-B14F-4D97-AF65-F5344CB8AC3E}">
        <p14:creationId xmlns:p14="http://schemas.microsoft.com/office/powerpoint/2010/main" val="2560557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440152"/>
            <a:ext cx="8817637" cy="4677611"/>
          </a:xfrm>
        </p:spPr>
        <p:txBody>
          <a:bodyPr/>
          <a:lstStyle/>
          <a:p>
            <a:pPr>
              <a:buNone/>
            </a:pPr>
            <a:r>
              <a:rPr lang="pl-PL" sz="2400" dirty="0">
                <a:latin typeface="Nimbus Sans L"/>
              </a:rPr>
              <a:t>Linux/Mac OS </a:t>
            </a:r>
            <a:r>
              <a:rPr lang="pl-PL" sz="2400" dirty="0" err="1">
                <a:latin typeface="Nimbus Sans L"/>
              </a:rPr>
              <a:t>users</a:t>
            </a:r>
            <a:r>
              <a:rPr lang="pl-PL" sz="2400" dirty="0">
                <a:latin typeface="Nimbus Sans L"/>
              </a:rPr>
              <a:t>: </a:t>
            </a:r>
          </a:p>
          <a:p>
            <a:r>
              <a:rPr lang="nl-BE" sz="2400" dirty="0" err="1">
                <a:latin typeface="Nimbus Sans L"/>
              </a:rPr>
              <a:t>Use</a:t>
            </a:r>
            <a:r>
              <a:rPr lang="nl-BE" sz="2400" dirty="0">
                <a:latin typeface="Nimbus Sans L"/>
              </a:rPr>
              <a:t> “</a:t>
            </a:r>
            <a:r>
              <a:rPr lang="nl-BE" sz="2400" i="1" dirty="0" err="1">
                <a:latin typeface="Nimbus Sans L"/>
              </a:rPr>
              <a:t>ssh-keygen</a:t>
            </a:r>
            <a:r>
              <a:rPr lang="nl-BE" sz="2400" i="1" dirty="0">
                <a:latin typeface="Nimbus Sans L"/>
              </a:rPr>
              <a:t> ” </a:t>
            </a:r>
            <a:r>
              <a:rPr lang="nl-BE" sz="2400" i="1" dirty="0" err="1">
                <a:latin typeface="Nimbus Sans L"/>
              </a:rPr>
              <a:t>command</a:t>
            </a:r>
            <a:r>
              <a:rPr lang="nl-BE" sz="2400" i="1" dirty="0">
                <a:latin typeface="Nimbus Sans L"/>
              </a:rPr>
              <a:t> to </a:t>
            </a:r>
            <a:r>
              <a:rPr lang="nl-BE" sz="2400" i="1" dirty="0" err="1">
                <a:latin typeface="Nimbus Sans L"/>
              </a:rPr>
              <a:t>generate</a:t>
            </a:r>
            <a:r>
              <a:rPr lang="nl-BE" sz="2400" i="1" dirty="0">
                <a:latin typeface="Nimbus Sans L"/>
              </a:rPr>
              <a:t> </a:t>
            </a:r>
            <a:r>
              <a:rPr lang="nl-BE" sz="2400" i="1" dirty="0" err="1">
                <a:latin typeface="Nimbus Sans L"/>
              </a:rPr>
              <a:t>key</a:t>
            </a:r>
            <a:r>
              <a:rPr lang="nl-BE" sz="2400" i="1" dirty="0">
                <a:latin typeface="Nimbus Sans L"/>
              </a:rPr>
              <a:t> pair</a:t>
            </a:r>
          </a:p>
          <a:p>
            <a:r>
              <a:rPr lang="en-US" sz="2400" b="1" dirty="0">
                <a:latin typeface="Nimbus Sans L"/>
              </a:rPr>
              <a:t>Be sure to give your key a passphrase!</a:t>
            </a:r>
          </a:p>
          <a:p>
            <a:r>
              <a:rPr lang="en-US" dirty="0"/>
              <a:t>Requested </a:t>
            </a:r>
            <a:r>
              <a:rPr lang="en-US" dirty="0" err="1"/>
              <a:t>ssh</a:t>
            </a:r>
            <a:r>
              <a:rPr lang="en-US" dirty="0"/>
              <a:t> key format: RSA 4096 bit</a:t>
            </a:r>
            <a:endParaRPr lang="en-US" sz="2400" b="1" dirty="0">
              <a:latin typeface="Nimbus Sans L"/>
            </a:endParaRPr>
          </a:p>
          <a:p>
            <a:pPr>
              <a:buNone/>
            </a:pPr>
            <a:endParaRPr lang="en-US" b="1" dirty="0"/>
          </a:p>
          <a:p>
            <a:pPr marL="0">
              <a:buNone/>
            </a:pPr>
            <a:r>
              <a:rPr lang="en-US" sz="1800" dirty="0" err="1">
                <a:latin typeface="Courier New" pitchFamily="49" charset="0"/>
                <a:cs typeface="Courier New" pitchFamily="49" charset="0"/>
              </a:rPr>
              <a:t>user@desktop</a:t>
            </a:r>
            <a:r>
              <a:rPr lang="en-US" sz="1800" dirty="0">
                <a:latin typeface="Courier New" pitchFamily="49" charset="0"/>
                <a:cs typeface="Courier New" pitchFamily="49" charset="0"/>
              </a:rPr>
              <a:t>:~&gt; </a:t>
            </a:r>
            <a:r>
              <a:rPr lang="en-US" sz="1800" b="1" dirty="0" err="1">
                <a:latin typeface="Courier New" pitchFamily="49" charset="0"/>
                <a:cs typeface="Courier New" pitchFamily="49" charset="0"/>
              </a:rPr>
              <a:t>ssh-keygen</a:t>
            </a:r>
            <a:r>
              <a:rPr lang="en-US" sz="1800" b="1" dirty="0">
                <a:latin typeface="Courier New" pitchFamily="49" charset="0"/>
                <a:cs typeface="Courier New" pitchFamily="49" charset="0"/>
              </a:rPr>
              <a:t> -t </a:t>
            </a:r>
            <a:r>
              <a:rPr lang="en-US" sz="1800" b="1" dirty="0" err="1">
                <a:latin typeface="Courier New" pitchFamily="49" charset="0"/>
                <a:cs typeface="Courier New" pitchFamily="49" charset="0"/>
              </a:rPr>
              <a:t>rsa</a:t>
            </a:r>
            <a:r>
              <a:rPr lang="en-US" sz="1800" b="1" dirty="0">
                <a:latin typeface="Courier New" pitchFamily="49" charset="0"/>
                <a:cs typeface="Courier New" pitchFamily="49" charset="0"/>
              </a:rPr>
              <a:t> –b 4096</a:t>
            </a:r>
            <a:br>
              <a:rPr lang="en-US" sz="1800" b="1" dirty="0">
                <a:latin typeface="Courier New" pitchFamily="49" charset="0"/>
                <a:cs typeface="Courier New" pitchFamily="49" charset="0"/>
              </a:rPr>
            </a:br>
            <a:r>
              <a:rPr lang="en-US" sz="1800" dirty="0">
                <a:latin typeface="Courier New" pitchFamily="49" charset="0"/>
                <a:cs typeface="Courier New" pitchFamily="49" charset="0"/>
              </a:rPr>
              <a:t>Generating public/private </a:t>
            </a:r>
            <a:r>
              <a:rPr lang="en-US" sz="1800" dirty="0" err="1">
                <a:latin typeface="Courier New" pitchFamily="49" charset="0"/>
                <a:cs typeface="Courier New" pitchFamily="49" charset="0"/>
              </a:rPr>
              <a:t>rsa</a:t>
            </a:r>
            <a:r>
              <a:rPr lang="en-US" sz="1800" dirty="0">
                <a:latin typeface="Courier New" pitchFamily="49" charset="0"/>
                <a:cs typeface="Courier New" pitchFamily="49" charset="0"/>
              </a:rPr>
              <a:t> key pair.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Enter file in which to save the key (/home/user/.</a:t>
            </a:r>
            <a:r>
              <a:rPr lang="en-US" sz="1800" dirty="0" err="1">
                <a:latin typeface="Courier New" pitchFamily="49" charset="0"/>
                <a:cs typeface="Courier New" pitchFamily="49" charset="0"/>
              </a:rPr>
              <a:t>ssh</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id_rsa</a:t>
            </a:r>
            <a:r>
              <a:rPr lang="en-US" sz="1800" dirty="0">
                <a:latin typeface="Courier New" pitchFamily="49" charset="0"/>
                <a:cs typeface="Courier New" pitchFamily="49" charset="0"/>
              </a:rPr>
              <a:t>): Enter passphrase (empty for no passphrase):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Enter same passphrase again: </a:t>
            </a:r>
            <a:br>
              <a:rPr lang="en-US" sz="1800" dirty="0">
                <a:latin typeface="Courier New" pitchFamily="49" charset="0"/>
                <a:cs typeface="Courier New" pitchFamily="49" charset="0"/>
              </a:rPr>
            </a:br>
            <a:r>
              <a:rPr lang="en-US" sz="1800" dirty="0">
                <a:latin typeface="Courier New" pitchFamily="49" charset="0"/>
                <a:cs typeface="Courier New" pitchFamily="49" charset="0"/>
              </a:rPr>
              <a:t>Your </a:t>
            </a:r>
            <a:r>
              <a:rPr lang="en-US" sz="1800" b="1" dirty="0">
                <a:latin typeface="Courier New" pitchFamily="49" charset="0"/>
                <a:cs typeface="Courier New" pitchFamily="49" charset="0"/>
              </a:rPr>
              <a:t>identification</a:t>
            </a:r>
            <a:r>
              <a:rPr lang="en-US" sz="1800" dirty="0">
                <a:latin typeface="Courier New" pitchFamily="49" charset="0"/>
                <a:cs typeface="Courier New" pitchFamily="49" charset="0"/>
              </a:rPr>
              <a:t> has been saved in /home/user/</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ssh</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id_rsa</a:t>
            </a:r>
            <a:r>
              <a:rPr lang="en-US" sz="1800" dirty="0">
                <a:latin typeface="Courier New" pitchFamily="49" charset="0"/>
                <a:cs typeface="Courier New" pitchFamily="49" charset="0"/>
              </a:rPr>
              <a:t>. Your </a:t>
            </a:r>
            <a:r>
              <a:rPr lang="en-US" sz="1800" b="1" dirty="0">
                <a:latin typeface="Courier New" pitchFamily="49" charset="0"/>
                <a:cs typeface="Courier New" pitchFamily="49" charset="0"/>
              </a:rPr>
              <a:t>public key </a:t>
            </a:r>
            <a:r>
              <a:rPr lang="en-US" sz="1800" dirty="0">
                <a:latin typeface="Courier New" pitchFamily="49" charset="0"/>
                <a:cs typeface="Courier New" pitchFamily="49" charset="0"/>
              </a:rPr>
              <a:t>has been saved in /home/user/</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ssh</a:t>
            </a:r>
            <a:r>
              <a:rPr lang="en-US" sz="1800" b="1" dirty="0">
                <a:latin typeface="Courier New" pitchFamily="49" charset="0"/>
                <a:cs typeface="Courier New" pitchFamily="49" charset="0"/>
              </a:rPr>
              <a:t>/id_rsa.pub</a:t>
            </a:r>
            <a:r>
              <a:rPr lang="en-US" sz="1800" dirty="0">
                <a:latin typeface="Courier New" pitchFamily="49" charset="0"/>
                <a:cs typeface="Courier New" pitchFamily="49" charset="0"/>
              </a:rPr>
              <a:t>. The key fingerprint is: f6:61:a8:27:35:cf:4c:6d:13:22:70:cf:4c:c8:a0:23</a:t>
            </a:r>
          </a:p>
          <a:p>
            <a:pPr marL="0">
              <a:buNone/>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32</a:t>
            </a:fld>
            <a:endParaRPr lang="nl-BE" dirty="0"/>
          </a:p>
        </p:txBody>
      </p:sp>
    </p:spTree>
    <p:extLst>
      <p:ext uri="{BB962C8B-B14F-4D97-AF65-F5344CB8AC3E}">
        <p14:creationId xmlns:p14="http://schemas.microsoft.com/office/powerpoint/2010/main" val="3834344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440152"/>
            <a:ext cx="8817637" cy="4677611"/>
          </a:xfrm>
        </p:spPr>
        <p:txBody>
          <a:bodyPr/>
          <a:lstStyle/>
          <a:p>
            <a:pPr>
              <a:buNone/>
            </a:pPr>
            <a:r>
              <a:rPr lang="pl-PL" sz="2400" dirty="0">
                <a:latin typeface="Nimbus Sans L"/>
              </a:rPr>
              <a:t>Linux/Mac OS </a:t>
            </a:r>
            <a:r>
              <a:rPr lang="pl-PL" sz="2400" dirty="0" err="1">
                <a:latin typeface="Nimbus Sans L"/>
              </a:rPr>
              <a:t>users</a:t>
            </a:r>
            <a:r>
              <a:rPr lang="pl-PL" sz="2400" dirty="0">
                <a:latin typeface="Nimbus Sans L"/>
              </a:rPr>
              <a:t>: </a:t>
            </a:r>
          </a:p>
          <a:p>
            <a:r>
              <a:rPr lang="nl-BE" sz="2400" dirty="0" err="1">
                <a:latin typeface="Nimbus Sans L"/>
              </a:rPr>
              <a:t>Use</a:t>
            </a:r>
            <a:r>
              <a:rPr lang="nl-BE" sz="2400" dirty="0">
                <a:latin typeface="Nimbus Sans L"/>
              </a:rPr>
              <a:t> “</a:t>
            </a:r>
            <a:r>
              <a:rPr lang="nl-BE" sz="2400" i="1" dirty="0" err="1">
                <a:latin typeface="Nimbus Sans L"/>
              </a:rPr>
              <a:t>ssh-keygen</a:t>
            </a:r>
            <a:r>
              <a:rPr lang="nl-BE" sz="2400" i="1" dirty="0">
                <a:latin typeface="Nimbus Sans L"/>
              </a:rPr>
              <a:t> ” </a:t>
            </a:r>
            <a:r>
              <a:rPr lang="nl-BE" sz="2400" i="1" dirty="0" err="1">
                <a:latin typeface="Nimbus Sans L"/>
              </a:rPr>
              <a:t>command</a:t>
            </a:r>
            <a:r>
              <a:rPr lang="nl-BE" sz="2400" i="1" dirty="0">
                <a:latin typeface="Nimbus Sans L"/>
              </a:rPr>
              <a:t> to </a:t>
            </a:r>
            <a:r>
              <a:rPr lang="nl-BE" sz="2400" i="1" dirty="0" err="1">
                <a:latin typeface="Nimbus Sans L"/>
              </a:rPr>
              <a:t>generate</a:t>
            </a:r>
            <a:r>
              <a:rPr lang="nl-BE" sz="2400" i="1" dirty="0">
                <a:latin typeface="Nimbus Sans L"/>
              </a:rPr>
              <a:t> </a:t>
            </a:r>
            <a:r>
              <a:rPr lang="nl-BE" sz="2400" i="1" dirty="0" err="1">
                <a:latin typeface="Nimbus Sans L"/>
              </a:rPr>
              <a:t>key</a:t>
            </a:r>
            <a:r>
              <a:rPr lang="nl-BE" sz="2400" i="1" dirty="0">
                <a:latin typeface="Nimbus Sans L"/>
              </a:rPr>
              <a:t> pair</a:t>
            </a:r>
          </a:p>
          <a:p>
            <a:r>
              <a:rPr lang="en-US" sz="2400" b="1" dirty="0">
                <a:latin typeface="Nimbus Sans L"/>
              </a:rPr>
              <a:t>Be sure to give your key a passphrase!</a:t>
            </a:r>
            <a:endParaRPr lang="pl-PL" sz="2400" b="1" dirty="0">
              <a:latin typeface="Nimbus Sans L"/>
            </a:endParaRPr>
          </a:p>
          <a:p>
            <a:r>
              <a:rPr lang="pl-PL" dirty="0" err="1">
                <a:latin typeface="Nimbus Sans L"/>
              </a:rPr>
              <a:t>Default</a:t>
            </a:r>
            <a:r>
              <a:rPr lang="pl-PL" dirty="0">
                <a:latin typeface="Nimbus Sans L"/>
              </a:rPr>
              <a:t> </a:t>
            </a:r>
            <a:r>
              <a:rPr lang="pl-PL" dirty="0" err="1">
                <a:latin typeface="Nimbus Sans L"/>
              </a:rPr>
              <a:t>location</a:t>
            </a:r>
            <a:r>
              <a:rPr lang="pl-PL" dirty="0">
                <a:latin typeface="Nimbus Sans L"/>
              </a:rPr>
              <a:t>: ~/.</a:t>
            </a:r>
            <a:r>
              <a:rPr lang="pl-PL" dirty="0" err="1">
                <a:latin typeface="Nimbus Sans L"/>
              </a:rPr>
              <a:t>ssh</a:t>
            </a:r>
            <a:r>
              <a:rPr lang="pl-PL" dirty="0">
                <a:latin typeface="Nimbus Sans L"/>
              </a:rPr>
              <a:t>/</a:t>
            </a:r>
            <a:r>
              <a:rPr lang="pl-PL" dirty="0" err="1">
                <a:latin typeface="Nimbus Sans L"/>
              </a:rPr>
              <a:t>id_rsa</a:t>
            </a:r>
            <a:r>
              <a:rPr lang="pl-PL" dirty="0">
                <a:latin typeface="Nimbus Sans L"/>
              </a:rPr>
              <a:t> (~/.</a:t>
            </a:r>
            <a:r>
              <a:rPr lang="pl-PL" dirty="0" err="1">
                <a:latin typeface="Nimbus Sans L"/>
              </a:rPr>
              <a:t>ssh</a:t>
            </a:r>
            <a:r>
              <a:rPr lang="pl-PL" dirty="0">
                <a:latin typeface="Nimbus Sans L"/>
              </a:rPr>
              <a:t>/id_rsa.pub)</a:t>
            </a:r>
          </a:p>
          <a:p>
            <a:r>
              <a:rPr lang="pl-PL" dirty="0" err="1">
                <a:latin typeface="Nimbus Sans L"/>
              </a:rPr>
              <a:t>If</a:t>
            </a:r>
            <a:r>
              <a:rPr lang="pl-PL" dirty="0">
                <a:latin typeface="Nimbus Sans L"/>
              </a:rPr>
              <a:t> </a:t>
            </a:r>
            <a:r>
              <a:rPr lang="pl-PL" dirty="0" err="1">
                <a:latin typeface="Nimbus Sans L"/>
              </a:rPr>
              <a:t>other</a:t>
            </a:r>
            <a:r>
              <a:rPr lang="pl-PL" dirty="0">
                <a:latin typeface="Nimbus Sans L"/>
              </a:rPr>
              <a:t> </a:t>
            </a:r>
            <a:r>
              <a:rPr lang="pl-PL" dirty="0" err="1">
                <a:latin typeface="Nimbus Sans L"/>
              </a:rPr>
              <a:t>location</a:t>
            </a:r>
            <a:r>
              <a:rPr lang="pl-PL" dirty="0">
                <a:latin typeface="Nimbus Sans L"/>
              </a:rPr>
              <a:t>: </a:t>
            </a:r>
            <a:r>
              <a:rPr lang="pl-PL" dirty="0" err="1">
                <a:latin typeface="Courier New" panose="02070309020205020404" pitchFamily="49" charset="0"/>
                <a:cs typeface="Courier New" panose="02070309020205020404" pitchFamily="49" charset="0"/>
              </a:rPr>
              <a:t>ssh</a:t>
            </a:r>
            <a:r>
              <a:rPr lang="pl-PL" dirty="0">
                <a:latin typeface="Courier New" panose="02070309020205020404" pitchFamily="49" charset="0"/>
                <a:cs typeface="Courier New" panose="02070309020205020404" pitchFamily="49" charset="0"/>
              </a:rPr>
              <a:t> –i</a:t>
            </a:r>
            <a:r>
              <a:rPr lang="pl-PL" dirty="0">
                <a:latin typeface="Nimbus Sans L"/>
              </a:rPr>
              <a:t> </a:t>
            </a:r>
            <a:r>
              <a:rPr lang="pl-PL" i="1" dirty="0" err="1">
                <a:latin typeface="Courier New" panose="02070309020205020404" pitchFamily="49" charset="0"/>
                <a:cs typeface="Courier New" panose="02070309020205020404" pitchFamily="49" charset="0"/>
              </a:rPr>
              <a:t>localtion</a:t>
            </a:r>
            <a:r>
              <a:rPr lang="pl-PL" i="1" dirty="0">
                <a:latin typeface="Courier New" panose="02070309020205020404" pitchFamily="49" charset="0"/>
                <a:cs typeface="Courier New" panose="02070309020205020404" pitchFamily="49" charset="0"/>
              </a:rPr>
              <a:t>-of–the-file </a:t>
            </a:r>
            <a:r>
              <a:rPr lang="pl-PL" dirty="0">
                <a:latin typeface="Courier New" panose="02070309020205020404" pitchFamily="49" charset="0"/>
                <a:cs typeface="Courier New" panose="02070309020205020404" pitchFamily="49" charset="0"/>
              </a:rPr>
              <a:t>……</a:t>
            </a:r>
          </a:p>
          <a:p>
            <a:r>
              <a:rPr lang="pl-PL" b="1" dirty="0" err="1">
                <a:latin typeface="Nimbus Sans L"/>
              </a:rPr>
              <a:t>keychain</a:t>
            </a:r>
            <a:r>
              <a:rPr lang="pl-PL" dirty="0">
                <a:latin typeface="Nimbus Sans L"/>
              </a:rPr>
              <a:t>: </a:t>
            </a:r>
            <a:r>
              <a:rPr lang="pl-PL" dirty="0" err="1">
                <a:latin typeface="Nimbus Sans L"/>
              </a:rPr>
              <a:t>ssh</a:t>
            </a:r>
            <a:r>
              <a:rPr lang="pl-PL" dirty="0">
                <a:latin typeface="Nimbus Sans L"/>
              </a:rPr>
              <a:t> agent to </a:t>
            </a:r>
            <a:r>
              <a:rPr lang="pl-PL" dirty="0" err="1">
                <a:latin typeface="Nimbus Sans L"/>
              </a:rPr>
              <a:t>load</a:t>
            </a:r>
            <a:r>
              <a:rPr lang="pl-PL" dirty="0">
                <a:latin typeface="Nimbus Sans L"/>
              </a:rPr>
              <a:t> the </a:t>
            </a:r>
            <a:r>
              <a:rPr lang="pl-PL" dirty="0" err="1">
                <a:latin typeface="Nimbus Sans L"/>
              </a:rPr>
              <a:t>key</a:t>
            </a:r>
            <a:r>
              <a:rPr lang="pl-PL" dirty="0">
                <a:latin typeface="Nimbus Sans L"/>
              </a:rPr>
              <a:t> with </a:t>
            </a:r>
            <a:r>
              <a:rPr lang="pl-PL" dirty="0" err="1">
                <a:latin typeface="Nimbus Sans L"/>
              </a:rPr>
              <a:t>passphrase</a:t>
            </a:r>
            <a:r>
              <a:rPr lang="pl-PL" dirty="0">
                <a:latin typeface="Nimbus Sans L"/>
              </a:rPr>
              <a:t> for </a:t>
            </a:r>
            <a:r>
              <a:rPr lang="pl-PL" dirty="0" err="1">
                <a:latin typeface="Nimbus Sans L"/>
              </a:rPr>
              <a:t>current</a:t>
            </a:r>
            <a:r>
              <a:rPr lang="pl-PL" dirty="0">
                <a:latin typeface="Nimbus Sans L"/>
              </a:rPr>
              <a:t> </a:t>
            </a:r>
            <a:r>
              <a:rPr lang="pl-PL" dirty="0" err="1">
                <a:latin typeface="Nimbus Sans L"/>
              </a:rPr>
              <a:t>linux</a:t>
            </a:r>
            <a:r>
              <a:rPr lang="pl-PL" dirty="0">
                <a:latin typeface="Nimbus Sans L"/>
              </a:rPr>
              <a:t> </a:t>
            </a:r>
            <a:r>
              <a:rPr lang="pl-PL" dirty="0" err="1">
                <a:latin typeface="Nimbus Sans L"/>
              </a:rPr>
              <a:t>session</a:t>
            </a: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33</a:t>
            </a:fld>
            <a:endParaRPr lang="nl-BE" dirty="0"/>
          </a:p>
        </p:txBody>
      </p:sp>
    </p:spTree>
    <p:extLst>
      <p:ext uri="{BB962C8B-B14F-4D97-AF65-F5344CB8AC3E}">
        <p14:creationId xmlns:p14="http://schemas.microsoft.com/office/powerpoint/2010/main" val="2221646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631504" y="1268760"/>
            <a:ext cx="9036497" cy="648072"/>
          </a:xfrm>
        </p:spPr>
        <p:txBody>
          <a:bodyPr/>
          <a:lstStyle/>
          <a:p>
            <a:pPr>
              <a:buNone/>
            </a:pPr>
            <a:r>
              <a:rPr lang="pl-PL" sz="2200" dirty="0">
                <a:latin typeface="Nimbus Sans L"/>
              </a:rPr>
              <a:t>Windows </a:t>
            </a:r>
            <a:r>
              <a:rPr lang="pl-PL" sz="2200" dirty="0" err="1">
                <a:latin typeface="Nimbus Sans L"/>
              </a:rPr>
              <a:t>users</a:t>
            </a:r>
            <a:r>
              <a:rPr lang="pl-PL" sz="2200" dirty="0">
                <a:latin typeface="Nimbus Sans L"/>
              </a:rPr>
              <a:t>: </a:t>
            </a:r>
            <a:r>
              <a:rPr lang="en-US" sz="2200" dirty="0">
                <a:latin typeface="Nimbus Sans L"/>
              </a:rPr>
              <a:t>use the </a:t>
            </a:r>
            <a:r>
              <a:rPr lang="en-US" sz="2200" dirty="0" err="1">
                <a:latin typeface="Nimbus Sans L"/>
              </a:rPr>
              <a:t>PuTTYgen</a:t>
            </a:r>
            <a:r>
              <a:rPr lang="pl-PL" sz="2200" dirty="0">
                <a:latin typeface="Nimbus Sans L"/>
              </a:rPr>
              <a:t> </a:t>
            </a:r>
            <a:r>
              <a:rPr lang="en-US" sz="2200" dirty="0">
                <a:latin typeface="Nimbus Sans L"/>
              </a:rPr>
              <a:t>key generator. </a:t>
            </a:r>
          </a:p>
          <a:p>
            <a:pPr>
              <a:buNone/>
            </a:pPr>
            <a:r>
              <a:rPr lang="en-US" sz="2000" dirty="0"/>
              <a:t>Request </a:t>
            </a:r>
            <a:r>
              <a:rPr lang="en-US" sz="2000" dirty="0" err="1"/>
              <a:t>ssh</a:t>
            </a:r>
            <a:r>
              <a:rPr lang="en-US" sz="2000" dirty="0"/>
              <a:t> key format: RSA 4096 bit</a:t>
            </a:r>
            <a:endParaRPr lang="en-US" sz="2000" b="1" dirty="0">
              <a:latin typeface="Nimbus Sans L"/>
            </a:endParaRPr>
          </a:p>
          <a:p>
            <a:pPr>
              <a:buNone/>
            </a:pPr>
            <a:endParaRPr lang="nl-BE" sz="2200" i="1" dirty="0">
              <a:latin typeface="Nimbus Sans 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34</a:t>
            </a:fld>
            <a:endParaRPr lang="nl-BE" dirty="0"/>
          </a:p>
        </p:txBody>
      </p:sp>
      <p:grpSp>
        <p:nvGrpSpPr>
          <p:cNvPr id="10" name="Group 9"/>
          <p:cNvGrpSpPr/>
          <p:nvPr/>
        </p:nvGrpSpPr>
        <p:grpSpPr>
          <a:xfrm>
            <a:off x="3693766" y="2183086"/>
            <a:ext cx="4562475" cy="4486275"/>
            <a:chOff x="2169765" y="2183085"/>
            <a:chExt cx="4562475" cy="4486275"/>
          </a:xfrm>
        </p:grpSpPr>
        <p:pic>
          <p:nvPicPr>
            <p:cNvPr id="7" name="Picture 6"/>
            <p:cNvPicPr>
              <a:picLocks noChangeAspect="1"/>
            </p:cNvPicPr>
            <p:nvPr/>
          </p:nvPicPr>
          <p:blipFill>
            <a:blip r:embed="rId2"/>
            <a:stretch>
              <a:fillRect/>
            </a:stretch>
          </p:blipFill>
          <p:spPr>
            <a:xfrm>
              <a:off x="2169765" y="2183085"/>
              <a:ext cx="4562475" cy="4486275"/>
            </a:xfrm>
            <a:prstGeom prst="rect">
              <a:avLst/>
            </a:prstGeom>
          </p:spPr>
        </p:pic>
        <p:sp>
          <p:nvSpPr>
            <p:cNvPr id="5" name="Rounded Rectangle 4"/>
            <p:cNvSpPr/>
            <p:nvPr/>
          </p:nvSpPr>
          <p:spPr>
            <a:xfrm>
              <a:off x="5436096" y="4991397"/>
              <a:ext cx="115212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652120" y="6320316"/>
              <a:ext cx="93610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423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l-PL" dirty="0" err="1"/>
              <a:t>Generate</a:t>
            </a:r>
            <a:r>
              <a:rPr lang="pl-PL" dirty="0"/>
              <a:t> the </a:t>
            </a:r>
            <a:r>
              <a:rPr lang="pl-PL" dirty="0" err="1"/>
              <a:t>key</a:t>
            </a:r>
            <a:endParaRPr lang="nl-BE" dirty="0"/>
          </a:p>
        </p:txBody>
      </p:sp>
      <p:sp>
        <p:nvSpPr>
          <p:cNvPr id="3" name="Tijdelijke aanduiding voor inhoud 2"/>
          <p:cNvSpPr>
            <a:spLocks noGrp="1"/>
          </p:cNvSpPr>
          <p:nvPr>
            <p:ph idx="1"/>
          </p:nvPr>
        </p:nvSpPr>
        <p:spPr>
          <a:xfrm>
            <a:off x="1850364" y="1268761"/>
            <a:ext cx="8817637" cy="4677611"/>
          </a:xfrm>
        </p:spPr>
        <p:txBody>
          <a:bodyPr/>
          <a:lstStyle/>
          <a:p>
            <a:pPr>
              <a:buNone/>
            </a:pPr>
            <a:r>
              <a:rPr lang="en-US" sz="2400" b="1" dirty="0">
                <a:latin typeface="Nimbus Sans L"/>
              </a:rPr>
              <a:t>Be sure to give your key a passphrase!</a:t>
            </a:r>
          </a:p>
        </p:txBody>
      </p:sp>
      <p:sp>
        <p:nvSpPr>
          <p:cNvPr id="4" name="Slide Number Placeholder 3"/>
          <p:cNvSpPr>
            <a:spLocks noGrp="1"/>
          </p:cNvSpPr>
          <p:nvPr>
            <p:ph type="sldNum" sz="quarter" idx="12"/>
          </p:nvPr>
        </p:nvSpPr>
        <p:spPr/>
        <p:txBody>
          <a:bodyPr/>
          <a:lstStyle/>
          <a:p>
            <a:fld id="{F35D8031-C8E5-48F8-A3B6-81643B27A3AF}" type="slidenum">
              <a:rPr lang="nl-BE" smtClean="0"/>
              <a:pPr/>
              <a:t>35</a:t>
            </a:fld>
            <a:endParaRPr lang="nl-B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689" y="1878225"/>
            <a:ext cx="4543425" cy="4295775"/>
          </a:xfrm>
          <a:prstGeom prst="rect">
            <a:avLst/>
          </a:prstGeom>
        </p:spPr>
      </p:pic>
    </p:spTree>
    <p:extLst>
      <p:ext uri="{BB962C8B-B14F-4D97-AF65-F5344CB8AC3E}">
        <p14:creationId xmlns:p14="http://schemas.microsoft.com/office/powerpoint/2010/main" val="2830708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E54216-2E77-AF29-5323-9258800EA491}"/>
              </a:ext>
            </a:extLst>
          </p:cNvPr>
          <p:cNvPicPr>
            <a:picLocks noChangeAspect="1"/>
          </p:cNvPicPr>
          <p:nvPr/>
        </p:nvPicPr>
        <p:blipFill>
          <a:blip r:embed="rId2"/>
          <a:stretch>
            <a:fillRect/>
          </a:stretch>
        </p:blipFill>
        <p:spPr>
          <a:xfrm>
            <a:off x="5591944" y="1319904"/>
            <a:ext cx="4248743" cy="4191585"/>
          </a:xfrm>
          <a:prstGeom prst="rect">
            <a:avLst/>
          </a:prstGeom>
        </p:spPr>
      </p:pic>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r>
              <a:rPr lang="en-US" dirty="0" err="1"/>
              <a:t>PuTTY</a:t>
            </a:r>
            <a:r>
              <a:rPr lang="en-US" dirty="0"/>
              <a:t> is a simple-to-use and freely available GUI SSH client for Windows.</a:t>
            </a:r>
          </a:p>
          <a:p>
            <a:r>
              <a:rPr lang="pl-PL" dirty="0"/>
              <a:t>P</a:t>
            </a:r>
            <a:r>
              <a:rPr lang="en-US" dirty="0" err="1"/>
              <a:t>ageant</a:t>
            </a:r>
            <a:r>
              <a:rPr lang="en-US" dirty="0"/>
              <a:t> can be used to manage active keys for </a:t>
            </a:r>
            <a:r>
              <a:rPr lang="en-US" dirty="0" err="1"/>
              <a:t>PuTTY</a:t>
            </a:r>
            <a:r>
              <a:rPr lang="en-US" dirty="0"/>
              <a:t>, </a:t>
            </a:r>
            <a:r>
              <a:rPr lang="en-US" dirty="0" err="1"/>
              <a:t>WinSCP</a:t>
            </a:r>
            <a:r>
              <a:rPr lang="en-US" dirty="0"/>
              <a:t> and FileZilla so that you don't need to enter the passphrase all the time.</a:t>
            </a:r>
            <a:endParaRPr lang="nl-BE" dirty="0"/>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36</a:t>
            </a:fld>
            <a:endParaRPr lang="nl-BE" dirty="0"/>
          </a:p>
        </p:txBody>
      </p:sp>
      <p:sp>
        <p:nvSpPr>
          <p:cNvPr id="10" name="Rounded Rectangle 9"/>
          <p:cNvSpPr/>
          <p:nvPr/>
        </p:nvSpPr>
        <p:spPr>
          <a:xfrm>
            <a:off x="7248128" y="2348880"/>
            <a:ext cx="187220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15580" y="5973944"/>
            <a:ext cx="6264696" cy="400110"/>
          </a:xfrm>
          <a:prstGeom prst="rect">
            <a:avLst/>
          </a:prstGeom>
          <a:noFill/>
          <a:ln>
            <a:solidFill>
              <a:srgbClr val="FF0000"/>
            </a:solidFill>
          </a:ln>
        </p:spPr>
        <p:txBody>
          <a:bodyPr wrap="square" rtlCol="0">
            <a:spAutoFit/>
          </a:bodyPr>
          <a:lstStyle/>
          <a:p>
            <a:pPr algn="ctr"/>
            <a:r>
              <a:rPr lang="pl-PL" sz="2000" dirty="0">
                <a:solidFill>
                  <a:srgbClr val="FF0000"/>
                </a:solidFill>
                <a:latin typeface="Courier New" panose="02070309020205020404" pitchFamily="49" charset="0"/>
                <a:cs typeface="Courier New" panose="02070309020205020404" pitchFamily="49" charset="0"/>
              </a:rPr>
              <a:t>vsc3</a:t>
            </a:r>
            <a:r>
              <a:rPr lang="en-US" sz="2000" dirty="0">
                <a:solidFill>
                  <a:srgbClr val="FF0000"/>
                </a:solidFill>
                <a:latin typeface="Courier New" panose="02070309020205020404" pitchFamily="49" charset="0"/>
                <a:cs typeface="Courier New" panose="02070309020205020404" pitchFamily="49" charset="0"/>
              </a:rPr>
              <a:t>XXXX</a:t>
            </a:r>
            <a:r>
              <a:rPr lang="pl-PL" sz="2000" dirty="0">
                <a:solidFill>
                  <a:srgbClr val="FF0000"/>
                </a:solidFill>
                <a:latin typeface="Courier New" panose="02070309020205020404" pitchFamily="49" charset="0"/>
                <a:cs typeface="Courier New" panose="02070309020205020404" pitchFamily="49" charset="0"/>
              </a:rPr>
              <a:t>@login.hpc.kuleuven.be</a:t>
            </a:r>
            <a:endParaRPr lang="en-US" sz="2000" dirty="0">
              <a:solidFill>
                <a:srgbClr val="FF0000"/>
              </a:solidFill>
              <a:latin typeface="Courier New" panose="02070309020205020404" pitchFamily="49" charset="0"/>
              <a:cs typeface="Courier New" panose="02070309020205020404" pitchFamily="49" charset="0"/>
            </a:endParaRPr>
          </a:p>
        </p:txBody>
      </p:sp>
      <p:cxnSp>
        <p:nvCxnSpPr>
          <p:cNvPr id="14" name="Straight Arrow Connector 13"/>
          <p:cNvCxnSpPr/>
          <p:nvPr/>
        </p:nvCxnSpPr>
        <p:spPr>
          <a:xfrm flipV="1">
            <a:off x="6168008" y="2564904"/>
            <a:ext cx="2232248" cy="3312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486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AACC3B-EF96-813A-B9A4-246177FBD35B}"/>
              </a:ext>
            </a:extLst>
          </p:cNvPr>
          <p:cNvPicPr>
            <a:picLocks noChangeAspect="1"/>
          </p:cNvPicPr>
          <p:nvPr/>
        </p:nvPicPr>
        <p:blipFill>
          <a:blip r:embed="rId2"/>
          <a:stretch>
            <a:fillRect/>
          </a:stretch>
        </p:blipFill>
        <p:spPr>
          <a:xfrm>
            <a:off x="5844850" y="1194682"/>
            <a:ext cx="4787653" cy="4701390"/>
          </a:xfrm>
          <a:prstGeom prst="rect">
            <a:avLst/>
          </a:prstGeom>
        </p:spPr>
      </p:pic>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r>
              <a:rPr lang="en-US" dirty="0" err="1"/>
              <a:t>PuTTY</a:t>
            </a:r>
            <a:r>
              <a:rPr lang="en-US" dirty="0"/>
              <a:t> is a simple-to-use and freely available GUI SSH client for Windows.</a:t>
            </a:r>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37</a:t>
            </a:fld>
            <a:endParaRPr lang="nl-BE" dirty="0"/>
          </a:p>
        </p:txBody>
      </p:sp>
      <p:grpSp>
        <p:nvGrpSpPr>
          <p:cNvPr id="8" name="Group 7"/>
          <p:cNvGrpSpPr/>
          <p:nvPr/>
        </p:nvGrpSpPr>
        <p:grpSpPr>
          <a:xfrm>
            <a:off x="1679576" y="3748575"/>
            <a:ext cx="3648075" cy="2257426"/>
            <a:chOff x="155575" y="3748575"/>
            <a:chExt cx="3648075" cy="2257426"/>
          </a:xfrm>
        </p:grpSpPr>
        <p:pic>
          <p:nvPicPr>
            <p:cNvPr id="10242" name="Picture 2" descr="PuTTY Security Ale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3748575"/>
              <a:ext cx="3648075" cy="2257426"/>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395536" y="5589240"/>
              <a:ext cx="792088" cy="2836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6671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919536" y="1349999"/>
            <a:ext cx="3528392" cy="4428000"/>
          </a:xfrm>
        </p:spPr>
        <p:txBody>
          <a:bodyPr/>
          <a:lstStyle/>
          <a:p>
            <a:pPr marL="0" indent="0">
              <a:buNone/>
            </a:pPr>
            <a:r>
              <a:rPr lang="pl-PL" b="1" dirty="0"/>
              <a:t>Windows users:</a:t>
            </a:r>
          </a:p>
          <a:p>
            <a:endParaRPr lang="en-US" dirty="0"/>
          </a:p>
        </p:txBody>
      </p:sp>
      <p:sp>
        <p:nvSpPr>
          <p:cNvPr id="4" name="Titel 3"/>
          <p:cNvSpPr>
            <a:spLocks noGrp="1"/>
          </p:cNvSpPr>
          <p:nvPr>
            <p:ph type="title"/>
          </p:nvPr>
        </p:nvSpPr>
        <p:spPr/>
        <p:txBody>
          <a:bodyPr/>
          <a:lstStyle/>
          <a:p>
            <a:r>
              <a:rPr lang="pl-PL" dirty="0"/>
              <a:t>Connecting to the cluster: text mode</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38</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2033334"/>
            <a:ext cx="6408975" cy="4016088"/>
          </a:xfrm>
          <a:prstGeom prst="rect">
            <a:avLst/>
          </a:prstGeom>
        </p:spPr>
      </p:pic>
      <p:sp>
        <p:nvSpPr>
          <p:cNvPr id="9" name="Rectangle 8"/>
          <p:cNvSpPr/>
          <p:nvPr/>
        </p:nvSpPr>
        <p:spPr>
          <a:xfrm>
            <a:off x="1631504" y="2579648"/>
            <a:ext cx="108012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2711625" y="1844824"/>
            <a:ext cx="5544878" cy="842836"/>
          </a:xfrm>
          <a:prstGeom prst="straightConnector1">
            <a:avLst/>
          </a:prstGeom>
          <a:ln w="25400">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56504" y="1583655"/>
            <a:ext cx="2303993" cy="2308324"/>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pl-PL" dirty="0">
                <a:solidFill>
                  <a:srgbClr val="1D8DB0"/>
                </a:solidFill>
              </a:rPr>
              <a:t> no for </a:t>
            </a:r>
            <a:r>
              <a:rPr lang="pl-PL" dirty="0" err="1">
                <a:solidFill>
                  <a:srgbClr val="1D8DB0"/>
                </a:solidFill>
              </a:rPr>
              <a:t>passphrase</a:t>
            </a:r>
            <a:r>
              <a:rPr lang="pl-PL" dirty="0">
                <a:solidFill>
                  <a:srgbClr val="1D8DB0"/>
                </a:solidFill>
              </a:rPr>
              <a:t> – </a:t>
            </a:r>
            <a:r>
              <a:rPr lang="pl-PL" dirty="0" err="1">
                <a:solidFill>
                  <a:srgbClr val="1D8DB0"/>
                </a:solidFill>
              </a:rPr>
              <a:t>please</a:t>
            </a:r>
            <a:r>
              <a:rPr lang="pl-PL" dirty="0">
                <a:solidFill>
                  <a:srgbClr val="1D8DB0"/>
                </a:solidFill>
              </a:rPr>
              <a:t> stop </a:t>
            </a:r>
            <a:r>
              <a:rPr lang="pl-PL" dirty="0" err="1">
                <a:solidFill>
                  <a:srgbClr val="1D8DB0"/>
                </a:solidFill>
              </a:rPr>
              <a:t>connecting</a:t>
            </a:r>
            <a:r>
              <a:rPr lang="pl-PL" dirty="0">
                <a:solidFill>
                  <a:srgbClr val="1D8DB0"/>
                </a:solidFill>
              </a:rPr>
              <a:t> and </a:t>
            </a:r>
            <a:r>
              <a:rPr lang="pl-PL" dirty="0" err="1">
                <a:solidFill>
                  <a:srgbClr val="1D8DB0"/>
                </a:solidFill>
              </a:rPr>
              <a:t>contact</a:t>
            </a:r>
            <a:r>
              <a:rPr lang="pl-PL" dirty="0">
                <a:solidFill>
                  <a:srgbClr val="1D8DB0"/>
                </a:solidFill>
              </a:rPr>
              <a:t> suport, </a:t>
            </a:r>
            <a:r>
              <a:rPr lang="pl-PL" dirty="0" err="1">
                <a:solidFill>
                  <a:srgbClr val="1D8DB0"/>
                </a:solidFill>
              </a:rPr>
              <a:t>otherwise</a:t>
            </a:r>
            <a:r>
              <a:rPr lang="pl-PL" dirty="0">
                <a:solidFill>
                  <a:srgbClr val="1D8DB0"/>
                </a:solidFill>
              </a:rPr>
              <a:t> </a:t>
            </a:r>
            <a:r>
              <a:rPr lang="pl-PL" dirty="0" err="1">
                <a:solidFill>
                  <a:srgbClr val="1D8DB0"/>
                </a:solidFill>
              </a:rPr>
              <a:t>after</a:t>
            </a:r>
            <a:r>
              <a:rPr lang="pl-PL" dirty="0">
                <a:solidFill>
                  <a:srgbClr val="1D8DB0"/>
                </a:solidFill>
              </a:rPr>
              <a:t> a </a:t>
            </a:r>
            <a:r>
              <a:rPr lang="pl-PL" dirty="0" err="1">
                <a:solidFill>
                  <a:srgbClr val="1D8DB0"/>
                </a:solidFill>
              </a:rPr>
              <a:t>few</a:t>
            </a:r>
            <a:r>
              <a:rPr lang="pl-PL" dirty="0">
                <a:solidFill>
                  <a:srgbClr val="1D8DB0"/>
                </a:solidFill>
              </a:rPr>
              <a:t> </a:t>
            </a:r>
            <a:r>
              <a:rPr lang="pl-PL" dirty="0" err="1">
                <a:solidFill>
                  <a:srgbClr val="1D8DB0"/>
                </a:solidFill>
              </a:rPr>
              <a:t>attempts</a:t>
            </a:r>
            <a:r>
              <a:rPr lang="pl-PL" dirty="0">
                <a:solidFill>
                  <a:srgbClr val="1D8DB0"/>
                </a:solidFill>
              </a:rPr>
              <a:t> </a:t>
            </a:r>
            <a:r>
              <a:rPr lang="pl-PL" dirty="0" err="1">
                <a:solidFill>
                  <a:srgbClr val="1D8DB0"/>
                </a:solidFill>
              </a:rPr>
              <a:t>you</a:t>
            </a:r>
            <a:r>
              <a:rPr lang="pl-PL" dirty="0">
                <a:solidFill>
                  <a:srgbClr val="1D8DB0"/>
                </a:solidFill>
              </a:rPr>
              <a:t> </a:t>
            </a:r>
            <a:r>
              <a:rPr lang="pl-PL" dirty="0" err="1">
                <a:solidFill>
                  <a:srgbClr val="1D8DB0"/>
                </a:solidFill>
              </a:rPr>
              <a:t>will</a:t>
            </a:r>
            <a:r>
              <a:rPr lang="pl-PL" dirty="0">
                <a:solidFill>
                  <a:srgbClr val="1D8DB0"/>
                </a:solidFill>
              </a:rPr>
              <a:t> be </a:t>
            </a:r>
            <a:r>
              <a:rPr lang="pl-PL" dirty="0" err="1">
                <a:solidFill>
                  <a:srgbClr val="1D8DB0"/>
                </a:solidFill>
              </a:rPr>
              <a:t>blocked</a:t>
            </a:r>
            <a:r>
              <a:rPr lang="pl-PL" dirty="0">
                <a:solidFill>
                  <a:srgbClr val="1D8DB0"/>
                </a:solidFill>
              </a:rPr>
              <a:t> for 24hrs</a:t>
            </a:r>
            <a:endParaRPr lang="en-US" dirty="0">
              <a:solidFill>
                <a:srgbClr val="1D8DB0"/>
              </a:solidFill>
            </a:endParaRPr>
          </a:p>
        </p:txBody>
      </p:sp>
    </p:spTree>
    <p:extLst>
      <p:ext uri="{BB962C8B-B14F-4D97-AF65-F5344CB8AC3E}">
        <p14:creationId xmlns:p14="http://schemas.microsoft.com/office/powerpoint/2010/main" val="3828123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7834" y="1771989"/>
            <a:ext cx="5867510" cy="3819028"/>
            <a:chOff x="6816080" y="3074222"/>
            <a:chExt cx="5867510" cy="3819028"/>
          </a:xfrm>
        </p:grpSpPr>
        <p:grpSp>
          <p:nvGrpSpPr>
            <p:cNvPr id="65" name="Group 64"/>
            <p:cNvGrpSpPr/>
            <p:nvPr/>
          </p:nvGrpSpPr>
          <p:grpSpPr>
            <a:xfrm>
              <a:off x="6816080" y="3074222"/>
              <a:ext cx="5867510" cy="3819028"/>
              <a:chOff x="5886815" y="1889051"/>
              <a:chExt cx="5867510" cy="381902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15" y="1889051"/>
                <a:ext cx="5867510" cy="381902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6314762" y="3216429"/>
                <a:ext cx="831314"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8308800" y="3218400"/>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8154764" y="3074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6930000" y="3074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642660" y="3056499"/>
                <a:ext cx="2520280" cy="152318"/>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p:cNvSpPr/>
            <p:nvPr/>
          </p:nvSpPr>
          <p:spPr>
            <a:xfrm>
              <a:off x="7920000" y="3151183"/>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9187200" y="3151183"/>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5967571" y="1769016"/>
            <a:ext cx="5867773" cy="4596606"/>
            <a:chOff x="5884625" y="1889051"/>
            <a:chExt cx="5867773" cy="4596606"/>
          </a:xfrm>
        </p:grpSpPr>
        <p:grpSp>
          <p:nvGrpSpPr>
            <p:cNvPr id="67" name="Group 66"/>
            <p:cNvGrpSpPr/>
            <p:nvPr/>
          </p:nvGrpSpPr>
          <p:grpSpPr>
            <a:xfrm>
              <a:off x="5884625" y="1889051"/>
              <a:ext cx="5867773" cy="4596606"/>
              <a:chOff x="5884625" y="1889051"/>
              <a:chExt cx="5867773" cy="4596606"/>
            </a:xfrm>
          </p:grpSpPr>
          <p:grpSp>
            <p:nvGrpSpPr>
              <p:cNvPr id="60" name="Group 59"/>
              <p:cNvGrpSpPr/>
              <p:nvPr/>
            </p:nvGrpSpPr>
            <p:grpSpPr>
              <a:xfrm>
                <a:off x="5884625" y="1889051"/>
                <a:ext cx="5867773" cy="4596606"/>
                <a:chOff x="5884625" y="1889051"/>
                <a:chExt cx="5867773" cy="4596606"/>
              </a:xfrm>
            </p:grpSpPr>
            <p:grpSp>
              <p:nvGrpSpPr>
                <p:cNvPr id="28" name="Group 27"/>
                <p:cNvGrpSpPr/>
                <p:nvPr/>
              </p:nvGrpSpPr>
              <p:grpSpPr>
                <a:xfrm>
                  <a:off x="5884625" y="1889051"/>
                  <a:ext cx="5867773" cy="4596606"/>
                  <a:chOff x="5884625" y="1889051"/>
                  <a:chExt cx="5867773" cy="4596606"/>
                </a:xfrm>
              </p:grpSpPr>
              <p:grpSp>
                <p:nvGrpSpPr>
                  <p:cNvPr id="17" name="Group 16"/>
                  <p:cNvGrpSpPr/>
                  <p:nvPr/>
                </p:nvGrpSpPr>
                <p:grpSpPr>
                  <a:xfrm>
                    <a:off x="5884625" y="1889051"/>
                    <a:ext cx="5867773" cy="3816424"/>
                    <a:chOff x="5844851" y="2420888"/>
                    <a:chExt cx="5891932" cy="38349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a:blip r:embed="rId5"/>
                  <a:stretch>
                    <a:fillRect/>
                  </a:stretch>
                </p:blipFill>
                <p:spPr>
                  <a:xfrm>
                    <a:off x="6347151" y="3798413"/>
                    <a:ext cx="3675200" cy="2687244"/>
                  </a:xfrm>
                  <a:prstGeom prst="rect">
                    <a:avLst/>
                  </a:prstGeom>
                </p:spPr>
              </p:pic>
              <p:sp>
                <p:nvSpPr>
                  <p:cNvPr id="27" name="Curved Left Arrow 26"/>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6" name="Rectangle 55"/>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Rectangle 65"/>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Content Placeholder 8"/>
          <p:cNvSpPr>
            <a:spLocks noGrp="1"/>
          </p:cNvSpPr>
          <p:nvPr>
            <p:ph idx="1"/>
          </p:nvPr>
        </p:nvSpPr>
        <p:spPr>
          <a:xfrm>
            <a:off x="720000" y="1772816"/>
            <a:ext cx="4986741" cy="2174696"/>
          </a:xfrm>
        </p:spPr>
        <p:txBody>
          <a:bodyPr/>
          <a:lstStyle/>
          <a:p>
            <a:pPr marL="324000" indent="-324000">
              <a:buBlip>
                <a:blip r:embed="rId6"/>
              </a:buBlip>
            </a:pPr>
            <a:r>
              <a:rPr lang="en-US" sz="2200" dirty="0"/>
              <a:t>Use </a:t>
            </a:r>
            <a:r>
              <a:rPr lang="en-US" sz="2200" dirty="0" err="1"/>
              <a:t>ssh</a:t>
            </a:r>
            <a:r>
              <a:rPr lang="en-US" sz="2200" dirty="0"/>
              <a:t> to connect:</a:t>
            </a:r>
            <a:br>
              <a:rPr lang="en-US" dirty="0"/>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vscXXXXX@&lt;</a:t>
            </a:r>
            <a:r>
              <a:rPr lang="en-US" sz="2000" dirty="0" err="1">
                <a:latin typeface="Courier New" panose="02070309020205020404" pitchFamily="49" charset="0"/>
                <a:cs typeface="Courier New" panose="02070309020205020404" pitchFamily="49" charset="0"/>
              </a:rPr>
              <a:t>host_name</a:t>
            </a:r>
            <a:r>
              <a:rPr lang="en-US" sz="2000" dirty="0">
                <a:latin typeface="Courier New" panose="02070309020205020404" pitchFamily="49" charset="0"/>
                <a:cs typeface="Courier New" panose="02070309020205020404" pitchFamily="49" charset="0"/>
              </a:rPr>
              <a:t>&gt;</a:t>
            </a:r>
            <a:endParaRPr lang="en-US" dirty="0"/>
          </a:p>
          <a:p>
            <a:pPr marL="324000" indent="-324000">
              <a:buBlip>
                <a:blip r:embed="rId6"/>
              </a:buBlip>
            </a:pPr>
            <a:r>
              <a:rPr lang="en-US" sz="2200" dirty="0"/>
              <a:t>If key not found:</a:t>
            </a:r>
            <a:br>
              <a:rPr lang="en-US"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 &lt;/path/to/</a:t>
            </a:r>
            <a:r>
              <a:rPr lang="en-US" sz="1800" b="1" dirty="0" err="1">
                <a:latin typeface="Courier New" panose="02070309020205020404" pitchFamily="49" charset="0"/>
                <a:cs typeface="Courier New" panose="02070309020205020404" pitchFamily="49" charset="0"/>
              </a:rPr>
              <a:t>keyfile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endParaRPr lang="nl-BE" sz="1800" dirty="0">
              <a:latin typeface="Courier New" panose="02070309020205020404" pitchFamily="49" charset="0"/>
              <a:cs typeface="Courier New" panose="02070309020205020404" pitchFamily="49" charset="0"/>
            </a:endParaRPr>
          </a:p>
          <a:p>
            <a:pPr marL="0" indent="0">
              <a:buNone/>
            </a:pPr>
            <a:br>
              <a:rPr lang="en-US" dirty="0"/>
            </a:br>
            <a:br>
              <a:rPr lang="en-US" dirty="0">
                <a:latin typeface="Courier New" panose="02070309020205020404" pitchFamily="49" charset="0"/>
                <a:cs typeface="Courier New" panose="02070309020205020404" pitchFamily="49" charset="0"/>
              </a:rPr>
            </a:br>
            <a:endParaRPr lang="nl-BE" dirty="0">
              <a:latin typeface="Courier New" panose="02070309020205020404" pitchFamily="49" charset="0"/>
              <a:cs typeface="Courier New" panose="02070309020205020404" pitchFamily="49" charset="0"/>
            </a:endParaRPr>
          </a:p>
        </p:txBody>
      </p:sp>
      <p:sp>
        <p:nvSpPr>
          <p:cNvPr id="15" name="TextBox 14"/>
          <p:cNvSpPr txBox="1"/>
          <p:nvPr/>
        </p:nvSpPr>
        <p:spPr>
          <a:xfrm>
            <a:off x="670532" y="4006337"/>
            <a:ext cx="4029518" cy="1785104"/>
          </a:xfrm>
          <a:prstGeom prst="rect">
            <a:avLst/>
          </a:prstGeom>
          <a:noFill/>
          <a:ln w="19050">
            <a:solidFill>
              <a:srgbClr val="FF0000"/>
            </a:solidFill>
          </a:ln>
        </p:spPr>
        <p:txBody>
          <a:bodyPr wrap="square" rtlCol="0">
            <a:spAutoFit/>
          </a:bodyPr>
          <a:lstStyle/>
          <a:p>
            <a:r>
              <a:rPr lang="en-US" sz="2200" dirty="0"/>
              <a:t>If asked for </a:t>
            </a:r>
            <a:r>
              <a:rPr lang="en-US" sz="2200" b="1" dirty="0">
                <a:solidFill>
                  <a:srgbClr val="FF0000"/>
                </a:solidFill>
              </a:rPr>
              <a:t>password</a:t>
            </a:r>
            <a:r>
              <a:rPr lang="en-US" sz="2200" dirty="0"/>
              <a:t>, please stop connecting and contact support, otherwise after a few attempts you will be blocked for 24h.</a:t>
            </a: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26" name="Slide Number Placeholder 4"/>
          <p:cNvSpPr>
            <a:spLocks noGrp="1"/>
          </p:cNvSpPr>
          <p:nvPr>
            <p:ph type="sldNum" sz="quarter" idx="12"/>
          </p:nvPr>
        </p:nvSpPr>
        <p:spPr>
          <a:xfrm>
            <a:off x="5844851" y="6384346"/>
            <a:ext cx="502300" cy="365125"/>
          </a:xfrm>
        </p:spPr>
        <p:txBody>
          <a:bodyPr/>
          <a:lstStyle/>
          <a:p>
            <a:fld id="{F35D8031-C8E5-48F8-A3B6-81643B27A3AF}" type="slidenum">
              <a:rPr lang="nl-BE" smtClean="0"/>
              <a:pPr/>
              <a:t>39</a:t>
            </a:fld>
            <a:endParaRPr lang="nl-BE" dirty="0"/>
          </a:p>
        </p:txBody>
      </p:sp>
      <p:grpSp>
        <p:nvGrpSpPr>
          <p:cNvPr id="2" name="Group 1"/>
          <p:cNvGrpSpPr/>
          <p:nvPr/>
        </p:nvGrpSpPr>
        <p:grpSpPr>
          <a:xfrm>
            <a:off x="5963455" y="1771989"/>
            <a:ext cx="5871889" cy="3960950"/>
            <a:chOff x="5884625" y="1894163"/>
            <a:chExt cx="5871889" cy="3960950"/>
          </a:xfrm>
        </p:grpSpPr>
        <p:grpSp>
          <p:nvGrpSpPr>
            <p:cNvPr id="47" name="Group 46"/>
            <p:cNvGrpSpPr/>
            <p:nvPr/>
          </p:nvGrpSpPr>
          <p:grpSpPr>
            <a:xfrm>
              <a:off x="5884625" y="1894163"/>
              <a:ext cx="5871889" cy="3960950"/>
              <a:chOff x="5884625" y="1894163"/>
              <a:chExt cx="5871889" cy="3960950"/>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3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0" name="Rectangle 49"/>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22503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dirty="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
        <p:nvSpPr>
          <p:cNvPr id="59"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4</a:t>
            </a:fld>
            <a:endParaRPr lang="nl-BE" sz="900" dirty="0">
              <a:solidFill>
                <a:schemeClr val="bg1"/>
              </a:solidFill>
            </a:endParaRPr>
          </a:p>
        </p:txBody>
      </p:sp>
    </p:spTree>
    <p:extLst>
      <p:ext uri="{BB962C8B-B14F-4D97-AF65-F5344CB8AC3E}">
        <p14:creationId xmlns:p14="http://schemas.microsoft.com/office/powerpoint/2010/main" val="1085858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720000" y="1743843"/>
            <a:ext cx="5272409" cy="4272816"/>
          </a:xfrm>
        </p:spPr>
        <p:txBody>
          <a:bodyPr/>
          <a:lstStyle/>
          <a:p>
            <a:pPr marL="0" indent="0">
              <a:buNone/>
            </a:pPr>
            <a:r>
              <a:rPr lang="en-US" sz="2200" b="1" dirty="0"/>
              <a:t>With SSH Agent</a:t>
            </a:r>
          </a:p>
          <a:p>
            <a:pPr>
              <a:buBlip>
                <a:blip r:embed="rId3"/>
              </a:buBlip>
            </a:pPr>
            <a:endParaRPr lang="en-US" sz="2200" dirty="0"/>
          </a:p>
          <a:p>
            <a:pPr marL="324000" indent="-324000">
              <a:buBlip>
                <a:blip r:embed="rId3"/>
              </a:buBlip>
            </a:pPr>
            <a:r>
              <a:rPr lang="en-US" sz="2200" dirty="0"/>
              <a:t>Check your SSH Agent. </a:t>
            </a:r>
            <a:br>
              <a:rPr lang="en-US" sz="2200" dirty="0"/>
            </a:br>
            <a:r>
              <a:rPr lang="en-US" sz="2200" dirty="0"/>
              <a:t>Is your SSH key found?</a:t>
            </a:r>
            <a:br>
              <a:rPr lang="en-US" sz="2200" dirty="0"/>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-add –l</a:t>
            </a:r>
          </a:p>
          <a:p>
            <a:pPr marL="324000" indent="-324000">
              <a:buBlip>
                <a:blip r:embed="rId3"/>
              </a:buBlip>
            </a:pPr>
            <a:r>
              <a:rPr lang="en-US" sz="2200" dirty="0"/>
              <a:t>If your SSH Agent is not running:</a:t>
            </a:r>
            <a:br>
              <a:rPr lang="en-US" sz="2200" dirty="0"/>
            </a:br>
            <a:r>
              <a:rPr lang="en-US" sz="1800" dirty="0" err="1">
                <a:latin typeface="Courier New" panose="02070309020205020404" pitchFamily="49" charset="0"/>
                <a:cs typeface="Courier New" panose="02070309020205020404" pitchFamily="49" charset="0"/>
              </a:rPr>
              <a:t>eval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-agent)</a:t>
            </a:r>
            <a:endParaRPr lang="en-US" sz="1800" dirty="0"/>
          </a:p>
          <a:p>
            <a:pPr marL="324000" indent="-324000">
              <a:buBlip>
                <a:blip r:embed="rId3"/>
              </a:buBlip>
            </a:pPr>
            <a:r>
              <a:rPr lang="en-US" sz="2200" dirty="0"/>
              <a:t>If your key is not found, </a:t>
            </a:r>
            <a:br>
              <a:rPr lang="en-US" sz="2200" dirty="0"/>
            </a:br>
            <a:r>
              <a:rPr lang="en-US" sz="2200" dirty="0"/>
              <a:t>add it to the Agent:</a:t>
            </a:r>
            <a:br>
              <a:rPr lang="en-US" sz="2200" dirty="0"/>
            </a:br>
            <a:r>
              <a:rPr lang="en-US" sz="1800" dirty="0">
                <a:latin typeface="Courier New" panose="02070309020205020404" pitchFamily="49" charset="0"/>
                <a:cs typeface="Courier New" panose="02070309020205020404" pitchFamily="49" charset="0"/>
              </a:rPr>
              <a:t>$ ssh-add &lt;/path/to/</a:t>
            </a:r>
            <a:r>
              <a:rPr lang="en-US" sz="1800" dirty="0" err="1">
                <a:latin typeface="Courier New" panose="02070309020205020404" pitchFamily="49" charset="0"/>
                <a:cs typeface="Courier New" panose="02070309020205020404" pitchFamily="49" charset="0"/>
              </a:rPr>
              <a:t>keyfile</a:t>
            </a:r>
            <a:r>
              <a:rPr lang="en-US" sz="1800" dirty="0">
                <a:latin typeface="Courier New" panose="02070309020205020404" pitchFamily="49" charset="0"/>
                <a:cs typeface="Courier New" panose="02070309020205020404" pitchFamily="49" charset="0"/>
              </a:rPr>
              <a:t>&gt;</a:t>
            </a:r>
          </a:p>
          <a:p>
            <a:pPr marL="324000" indent="-324000">
              <a:buBlip>
                <a:blip r:embed="rId3"/>
              </a:buBlip>
            </a:pPr>
            <a:r>
              <a:rPr lang="en-US" sz="2200" dirty="0"/>
              <a:t>Use ssh to connect (MFA):</a:t>
            </a:r>
            <a:br>
              <a:rPr lang="en-US" sz="2200" dirty="0"/>
            </a:br>
            <a:r>
              <a:rPr lang="en-US" sz="1800" dirty="0">
                <a:latin typeface="Courier New" panose="02070309020205020404" pitchFamily="49" charset="0"/>
                <a:cs typeface="Courier New" panose="02070309020205020404" pitchFamily="49" charset="0"/>
              </a:rPr>
              <a:t>$ ssh –A </a:t>
            </a:r>
            <a:r>
              <a:rPr lang="en-US" sz="1800" dirty="0" err="1">
                <a:latin typeface="Courier New" panose="02070309020205020404" pitchFamily="49" charset="0"/>
                <a:cs typeface="Courier New" panose="02070309020205020404" pitchFamily="49" charset="0"/>
              </a:rPr>
              <a:t>vscXXXXX</a:t>
            </a:r>
            <a:r>
              <a:rPr lang="en-US" sz="1800" dirty="0">
                <a:latin typeface="Courier New" panose="02070309020205020404" pitchFamily="49" charset="0"/>
                <a:cs typeface="Courier New" panose="02070309020205020404" pitchFamily="49" charset="0"/>
              </a:rPr>
              <a:t>@&lt;hostname&gt;</a:t>
            </a:r>
            <a:endParaRPr lang="nl-BE" sz="1800" dirty="0">
              <a:latin typeface="Courier New" panose="02070309020205020404" pitchFamily="49" charset="0"/>
              <a:cs typeface="Courier New" panose="02070309020205020404" pitchFamily="49" charset="0"/>
            </a:endParaRPr>
          </a:p>
        </p:txBody>
      </p:sp>
      <p:sp>
        <p:nvSpPr>
          <p:cNvPr id="20" name="TextBox 19"/>
          <p:cNvSpPr txBox="1"/>
          <p:nvPr/>
        </p:nvSpPr>
        <p:spPr>
          <a:xfrm>
            <a:off x="6240016" y="508583"/>
            <a:ext cx="5536176" cy="1077218"/>
          </a:xfrm>
          <a:prstGeom prst="rect">
            <a:avLst/>
          </a:prstGeom>
          <a:noFill/>
          <a:ln w="19050">
            <a:solidFill>
              <a:schemeClr val="accent5"/>
            </a:solidFill>
          </a:ln>
        </p:spPr>
        <p:txBody>
          <a:bodyPr wrap="square" rtlCol="0">
            <a:spAutoFit/>
          </a:bodyPr>
          <a:lstStyle/>
          <a:p>
            <a:r>
              <a:rPr lang="en-US" sz="3200" b="1" dirty="0"/>
              <a:t>Host Name: </a:t>
            </a:r>
            <a:r>
              <a:rPr lang="en-US" sz="3200" b="1" dirty="0">
                <a:latin typeface="Courier New" panose="02070309020205020404" pitchFamily="49" charset="0"/>
                <a:cs typeface="Courier New" panose="02070309020205020404" pitchFamily="49" charset="0"/>
              </a:rPr>
              <a:t>login.hpc.kuleuven.be</a:t>
            </a:r>
            <a:endParaRPr lang="nl-BE" sz="3200" b="1"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40</a:t>
            </a:fld>
            <a:endParaRPr lang="nl-BE" dirty="0"/>
          </a:p>
        </p:txBody>
      </p:sp>
      <p:grpSp>
        <p:nvGrpSpPr>
          <p:cNvPr id="26" name="Group 25"/>
          <p:cNvGrpSpPr/>
          <p:nvPr/>
        </p:nvGrpSpPr>
        <p:grpSpPr>
          <a:xfrm>
            <a:off x="5965200" y="1771200"/>
            <a:ext cx="5867773" cy="4596606"/>
            <a:chOff x="5884625" y="1889051"/>
            <a:chExt cx="5867773" cy="4596606"/>
          </a:xfrm>
        </p:grpSpPr>
        <p:grpSp>
          <p:nvGrpSpPr>
            <p:cNvPr id="27" name="Group 26"/>
            <p:cNvGrpSpPr/>
            <p:nvPr/>
          </p:nvGrpSpPr>
          <p:grpSpPr>
            <a:xfrm>
              <a:off x="5884625" y="1889051"/>
              <a:ext cx="5867773" cy="4596606"/>
              <a:chOff x="5884625" y="1889051"/>
              <a:chExt cx="5867773" cy="4596606"/>
            </a:xfrm>
          </p:grpSpPr>
          <p:grpSp>
            <p:nvGrpSpPr>
              <p:cNvPr id="30" name="Group 29"/>
              <p:cNvGrpSpPr/>
              <p:nvPr/>
            </p:nvGrpSpPr>
            <p:grpSpPr>
              <a:xfrm>
                <a:off x="5884625" y="1889051"/>
                <a:ext cx="5867773" cy="4596606"/>
                <a:chOff x="5884625" y="1889051"/>
                <a:chExt cx="5867773" cy="4596606"/>
              </a:xfrm>
            </p:grpSpPr>
            <p:grpSp>
              <p:nvGrpSpPr>
                <p:cNvPr id="32" name="Group 31"/>
                <p:cNvGrpSpPr/>
                <p:nvPr/>
              </p:nvGrpSpPr>
              <p:grpSpPr>
                <a:xfrm>
                  <a:off x="5884625" y="1889051"/>
                  <a:ext cx="5867773" cy="4596606"/>
                  <a:chOff x="5884625" y="1889051"/>
                  <a:chExt cx="5867773" cy="4596606"/>
                </a:xfrm>
              </p:grpSpPr>
              <p:grpSp>
                <p:nvGrpSpPr>
                  <p:cNvPr id="37" name="Group 36"/>
                  <p:cNvGrpSpPr/>
                  <p:nvPr/>
                </p:nvGrpSpPr>
                <p:grpSpPr>
                  <a:xfrm>
                    <a:off x="5884625" y="1889051"/>
                    <a:ext cx="5867773" cy="3816424"/>
                    <a:chOff x="5844851" y="2420888"/>
                    <a:chExt cx="5891932" cy="3834924"/>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51" y="2420888"/>
                      <a:ext cx="5891932" cy="3834924"/>
                    </a:xfrm>
                    <a:prstGeom prst="rect">
                      <a:avLst/>
                    </a:prstGeom>
                    <a:ln>
                      <a:noFill/>
                    </a:ln>
                    <a:effectLst>
                      <a:outerShdw blurRad="292100" dist="139700" dir="2700000" algn="tl" rotWithShape="0">
                        <a:srgbClr val="333333">
                          <a:alpha val="65000"/>
                        </a:srgbClr>
                      </a:outerShdw>
                    </a:effectLst>
                  </p:spPr>
                </p:pic>
                <p:sp>
                  <p:nvSpPr>
                    <p:cNvPr id="41" name="Rectangle 40"/>
                    <p:cNvSpPr/>
                    <p:nvPr/>
                  </p:nvSpPr>
                  <p:spPr>
                    <a:xfrm>
                      <a:off x="6731863" y="4019775"/>
                      <a:ext cx="3607592" cy="162785"/>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8" name="Picture 37"/>
                  <p:cNvPicPr>
                    <a:picLocks noChangeAspect="1"/>
                  </p:cNvPicPr>
                  <p:nvPr/>
                </p:nvPicPr>
                <p:blipFill>
                  <a:blip r:embed="rId5"/>
                  <a:stretch>
                    <a:fillRect/>
                  </a:stretch>
                </p:blipFill>
                <p:spPr>
                  <a:xfrm>
                    <a:off x="6347151" y="3798413"/>
                    <a:ext cx="3675200" cy="2687244"/>
                  </a:xfrm>
                  <a:prstGeom prst="rect">
                    <a:avLst/>
                  </a:prstGeom>
                </p:spPr>
              </p:pic>
              <p:sp>
                <p:nvSpPr>
                  <p:cNvPr id="39" name="Curved Left Arrow 38"/>
                  <p:cNvSpPr/>
                  <p:nvPr/>
                </p:nvSpPr>
                <p:spPr>
                  <a:xfrm rot="1545085">
                    <a:off x="10245967" y="3819514"/>
                    <a:ext cx="642014" cy="101920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Rectangle 32"/>
                <p:cNvSpPr/>
                <p:nvPr/>
              </p:nvSpPr>
              <p:spPr>
                <a:xfrm>
                  <a:off x="8308800" y="3219938"/>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8154764" y="3073856"/>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6930000" y="3073856"/>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6145163" y="3362531"/>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ctangle 30"/>
              <p:cNvSpPr/>
              <p:nvPr/>
            </p:nvSpPr>
            <p:spPr>
              <a:xfrm>
                <a:off x="7754400" y="5673600"/>
                <a:ext cx="270000" cy="104400"/>
              </a:xfrm>
              <a:prstGeom prst="rect">
                <a:avLst/>
              </a:prstGeom>
              <a:solidFill>
                <a:srgbClr val="64584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5965200" y="1771200"/>
            <a:ext cx="5871889" cy="3960950"/>
            <a:chOff x="5884625" y="1894163"/>
            <a:chExt cx="5871889" cy="3960950"/>
          </a:xfrm>
        </p:grpSpPr>
        <p:grpSp>
          <p:nvGrpSpPr>
            <p:cNvPr id="43" name="Group 42"/>
            <p:cNvGrpSpPr/>
            <p:nvPr/>
          </p:nvGrpSpPr>
          <p:grpSpPr>
            <a:xfrm>
              <a:off x="5884625" y="1894163"/>
              <a:ext cx="5871889" cy="3960950"/>
              <a:chOff x="5884625" y="1894163"/>
              <a:chExt cx="5871889" cy="3960950"/>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625" y="1894163"/>
                <a:ext cx="5871889" cy="3960950"/>
              </a:xfrm>
              <a:prstGeom prst="rect">
                <a:avLst/>
              </a:prstGeom>
              <a:ln>
                <a:noFill/>
              </a:ln>
              <a:effectLst>
                <a:outerShdw blurRad="292100" dist="139700" dir="2700000" algn="tl" rotWithShape="0">
                  <a:srgbClr val="333333">
                    <a:alpha val="65000"/>
                  </a:srgbClr>
                </a:outerShdw>
              </a:effectLst>
            </p:spPr>
          </p:pic>
          <p:sp>
            <p:nvSpPr>
              <p:cNvPr id="47" name="Rectangle 46"/>
              <p:cNvSpPr/>
              <p:nvPr/>
            </p:nvSpPr>
            <p:spPr>
              <a:xfrm>
                <a:off x="8308800" y="2788482"/>
                <a:ext cx="5940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8154764" y="2642400"/>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930000" y="2642400"/>
                <a:ext cx="6048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145163" y="2931075"/>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7362676" y="5673657"/>
                <a:ext cx="38950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Rectangle 43"/>
            <p:cNvSpPr/>
            <p:nvPr/>
          </p:nvSpPr>
          <p:spPr>
            <a:xfrm>
              <a:off x="6984000" y="1964369"/>
              <a:ext cx="583200"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8256240" y="1964369"/>
              <a:ext cx="395678" cy="122400"/>
            </a:xfrm>
            <a:prstGeom prst="rect">
              <a:avLst/>
            </a:prstGeom>
            <a:solidFill>
              <a:srgbClr val="2F2B3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Connecting via Terminal</a:t>
            </a:r>
          </a:p>
        </p:txBody>
      </p:sp>
      <p:sp>
        <p:nvSpPr>
          <p:cNvPr id="56" name="Rectangle 55"/>
          <p:cNvSpPr/>
          <p:nvPr/>
        </p:nvSpPr>
        <p:spPr>
          <a:xfrm>
            <a:off x="720000" y="974355"/>
            <a:ext cx="1941557" cy="369332"/>
          </a:xfrm>
          <a:prstGeom prst="rect">
            <a:avLst/>
          </a:prstGeom>
        </p:spPr>
        <p:txBody>
          <a:bodyPr wrap="none">
            <a:spAutoFit/>
          </a:bodyPr>
          <a:lstStyle/>
          <a:p>
            <a:r>
              <a:rPr lang="en-US" b="1" dirty="0"/>
              <a:t>(Linux and Mac)</a:t>
            </a:r>
            <a:endParaRPr lang="en-US" sz="3200" b="1" dirty="0"/>
          </a:p>
        </p:txBody>
      </p:sp>
    </p:spTree>
    <p:extLst>
      <p:ext uri="{BB962C8B-B14F-4D97-AF65-F5344CB8AC3E}">
        <p14:creationId xmlns:p14="http://schemas.microsoft.com/office/powerpoint/2010/main" val="30497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678222" y="1349998"/>
            <a:ext cx="3625690" cy="4894938"/>
          </a:xfrm>
        </p:spPr>
        <p:txBody>
          <a:bodyPr/>
          <a:lstStyle/>
          <a:p>
            <a:pPr marL="0" indent="0">
              <a:buNone/>
            </a:pPr>
            <a:r>
              <a:rPr lang="pl-PL" sz="2200" b="1" dirty="0"/>
              <a:t>Windows users:</a:t>
            </a:r>
          </a:p>
          <a:p>
            <a:r>
              <a:rPr lang="en-US" sz="2200" dirty="0" err="1"/>
              <a:t>PuTTY</a:t>
            </a:r>
            <a:r>
              <a:rPr lang="en-US" sz="2200" dirty="0"/>
              <a:t> is a simple-to-use and freely available GUI SSH client for Windows.</a:t>
            </a:r>
          </a:p>
          <a:p>
            <a:pPr marL="342900" indent="-342900"/>
            <a:r>
              <a:rPr lang="pl-PL" sz="2200" dirty="0"/>
              <a:t>P</a:t>
            </a:r>
            <a:r>
              <a:rPr lang="en-US" sz="2200" dirty="0" err="1"/>
              <a:t>ageant</a:t>
            </a:r>
            <a:r>
              <a:rPr lang="en-US" sz="2200" dirty="0"/>
              <a:t> can be used to manage active keys for </a:t>
            </a:r>
            <a:r>
              <a:rPr lang="en-US" sz="2200" dirty="0" err="1"/>
              <a:t>PuTTY</a:t>
            </a:r>
            <a:endParaRPr lang="pl-PL" sz="2200" dirty="0"/>
          </a:p>
          <a:p>
            <a:r>
              <a:rPr lang="pl-PL" sz="2200" dirty="0" err="1">
                <a:solidFill>
                  <a:srgbClr val="FF0000"/>
                </a:solidFill>
              </a:rPr>
              <a:t>Xming</a:t>
            </a:r>
            <a:r>
              <a:rPr lang="pl-PL" sz="2200" dirty="0"/>
              <a:t>: </a:t>
            </a:r>
            <a:r>
              <a:rPr lang="pl-PL" sz="2200" dirty="0" err="1"/>
              <a:t>using</a:t>
            </a:r>
            <a:r>
              <a:rPr lang="pl-PL" sz="2200" dirty="0"/>
              <a:t> </a:t>
            </a:r>
            <a:r>
              <a:rPr lang="en-US" sz="2200" dirty="0"/>
              <a:t>X-windows to display graphical programs </a:t>
            </a:r>
            <a:endParaRPr lang="nl-BE" sz="2200" dirty="0"/>
          </a:p>
          <a:p>
            <a:endParaRPr lang="pl-PL" sz="2200" dirty="0"/>
          </a:p>
          <a:p>
            <a:endParaRPr lang="nl-BE" sz="2200" dirty="0"/>
          </a:p>
        </p:txBody>
      </p:sp>
      <p:sp>
        <p:nvSpPr>
          <p:cNvPr id="4" name="Titel 3"/>
          <p:cNvSpPr>
            <a:spLocks noGrp="1"/>
          </p:cNvSpPr>
          <p:nvPr>
            <p:ph type="title"/>
          </p:nvPr>
        </p:nvSpPr>
        <p:spPr/>
        <p:txBody>
          <a:bodyPr>
            <a:normAutofit/>
          </a:bodyPr>
          <a:lstStyle/>
          <a:p>
            <a:r>
              <a:rPr lang="pl-PL" dirty="0" err="1"/>
              <a:t>Connecting</a:t>
            </a:r>
            <a:r>
              <a:rPr lang="pl-PL" dirty="0"/>
              <a:t> to the </a:t>
            </a:r>
            <a:r>
              <a:rPr lang="pl-PL" dirty="0" err="1"/>
              <a:t>cluster</a:t>
            </a:r>
            <a:r>
              <a:rPr lang="pl-PL" dirty="0"/>
              <a:t>: display </a:t>
            </a:r>
            <a:r>
              <a:rPr lang="pl-PL" dirty="0" err="1"/>
              <a:t>graphics</a:t>
            </a:r>
            <a:endParaRPr lang="nl-BE"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41</a:t>
            </a:fld>
            <a:endParaRPr lang="nl-BE" dirty="0"/>
          </a:p>
        </p:txBody>
      </p:sp>
      <p:grpSp>
        <p:nvGrpSpPr>
          <p:cNvPr id="10" name="Group 9"/>
          <p:cNvGrpSpPr/>
          <p:nvPr/>
        </p:nvGrpSpPr>
        <p:grpSpPr>
          <a:xfrm>
            <a:off x="5210450" y="1349999"/>
            <a:ext cx="5134022" cy="4560806"/>
            <a:chOff x="3902474" y="1349999"/>
            <a:chExt cx="5134022" cy="4560806"/>
          </a:xfrm>
        </p:grpSpPr>
        <p:pic>
          <p:nvPicPr>
            <p:cNvPr id="5" name="Picture 4"/>
            <p:cNvPicPr>
              <a:picLocks noChangeAspect="1"/>
            </p:cNvPicPr>
            <p:nvPr/>
          </p:nvPicPr>
          <p:blipFill>
            <a:blip r:embed="rId2" cstate="print"/>
            <a:stretch>
              <a:fillRect/>
            </a:stretch>
          </p:blipFill>
          <p:spPr>
            <a:xfrm>
              <a:off x="3902474" y="1349999"/>
              <a:ext cx="5134022" cy="4560806"/>
            </a:xfrm>
            <a:prstGeom prst="rect">
              <a:avLst/>
            </a:prstGeom>
          </p:spPr>
        </p:pic>
        <p:sp>
          <p:nvSpPr>
            <p:cNvPr id="6" name="Rounded Rectangle 5"/>
            <p:cNvSpPr/>
            <p:nvPr/>
          </p:nvSpPr>
          <p:spPr>
            <a:xfrm>
              <a:off x="5724128" y="2276872"/>
              <a:ext cx="1584176"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jdelijke aanduiding voor inhoud 2"/>
          <p:cNvSpPr txBox="1">
            <a:spLocks/>
          </p:cNvSpPr>
          <p:nvPr/>
        </p:nvSpPr>
        <p:spPr>
          <a:xfrm>
            <a:off x="1717409" y="5525398"/>
            <a:ext cx="7150245" cy="951308"/>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l-PL" sz="2200" b="1" dirty="0"/>
              <a:t>Linux </a:t>
            </a:r>
            <a:r>
              <a:rPr lang="pl-PL" sz="2200" b="1" dirty="0" err="1"/>
              <a:t>users</a:t>
            </a:r>
            <a:r>
              <a:rPr lang="pl-PL" sz="2200" b="1" dirty="0"/>
              <a:t>:</a:t>
            </a:r>
          </a:p>
          <a:p>
            <a:pPr marL="360000" lvl="1" indent="-360000">
              <a:buSzPct val="110000"/>
              <a:buFont typeface="Arial" pitchFamily="34" charset="0"/>
              <a:buChar char="•"/>
            </a:pPr>
            <a:r>
              <a:rPr lang="en-US" sz="2200" dirty="0" err="1"/>
              <a:t>ssh</a:t>
            </a:r>
            <a:r>
              <a:rPr lang="en-US" sz="2200" dirty="0"/>
              <a:t> </a:t>
            </a:r>
            <a:r>
              <a:rPr lang="pl-PL" sz="2200" dirty="0"/>
              <a:t>-X </a:t>
            </a:r>
            <a:r>
              <a:rPr lang="en-US" sz="2200" dirty="0" err="1"/>
              <a:t>vsc</a:t>
            </a:r>
            <a:r>
              <a:rPr lang="pl-PL" sz="2200" dirty="0"/>
              <a:t>3</a:t>
            </a:r>
            <a:r>
              <a:rPr lang="en-US" sz="2200" dirty="0"/>
              <a:t>XXXX@login.hpc.kuleuven.be</a:t>
            </a:r>
            <a:endParaRPr lang="nl-BE" sz="2200" dirty="0"/>
          </a:p>
        </p:txBody>
      </p:sp>
      <p:pic>
        <p:nvPicPr>
          <p:cNvPr id="9" name="Afbeelding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4048" y="3019910"/>
            <a:ext cx="3878352" cy="3022493"/>
          </a:xfrm>
          <a:prstGeom prst="rect">
            <a:avLst/>
          </a:prstGeom>
        </p:spPr>
      </p:pic>
    </p:spTree>
    <p:extLst>
      <p:ext uri="{BB962C8B-B14F-4D97-AF65-F5344CB8AC3E}">
        <p14:creationId xmlns:p14="http://schemas.microsoft.com/office/powerpoint/2010/main" val="343220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Line</a:t>
            </a:r>
          </a:p>
        </p:txBody>
      </p:sp>
      <p:sp>
        <p:nvSpPr>
          <p:cNvPr id="3" name="Content Placeholder 2"/>
          <p:cNvSpPr>
            <a:spLocks noGrp="1"/>
          </p:cNvSpPr>
          <p:nvPr>
            <p:ph idx="1"/>
          </p:nvPr>
        </p:nvSpPr>
        <p:spPr>
          <a:xfrm>
            <a:off x="720000" y="1440000"/>
            <a:ext cx="5844486" cy="4678362"/>
          </a:xfrm>
        </p:spPr>
        <p:txBody>
          <a:bodyPr/>
          <a:lstStyle/>
          <a:p>
            <a:r>
              <a:rPr lang="en-US" sz="2200" dirty="0"/>
              <a:t>Text mode</a:t>
            </a:r>
          </a:p>
          <a:p>
            <a:r>
              <a:rPr lang="en-US" sz="2200" dirty="0"/>
              <a:t>Provides a way to control the computer via the keyboard.</a:t>
            </a:r>
          </a:p>
          <a:p>
            <a:r>
              <a:rPr lang="en-US" sz="2200" dirty="0"/>
              <a:t>Is common use on HPC</a:t>
            </a:r>
          </a:p>
          <a:p>
            <a:r>
              <a:rPr lang="en-US" sz="2200" dirty="0"/>
              <a:t>Is somewhat archaic, but very powerful. </a:t>
            </a:r>
          </a:p>
          <a:p>
            <a:r>
              <a:rPr lang="en-US" sz="2200" dirty="0"/>
              <a:t>Can be much quicker than a GUI.</a:t>
            </a:r>
          </a:p>
          <a:p>
            <a:r>
              <a:rPr lang="en-US" sz="2200" dirty="0"/>
              <a:t>Implicitly assumes that you know what your are doing</a:t>
            </a:r>
          </a:p>
          <a:p>
            <a:r>
              <a:rPr lang="en-US" sz="2200" dirty="0"/>
              <a:t>Don't be scared!</a:t>
            </a:r>
            <a:endParaRPr lang="pl-PL" sz="2200" dirty="0"/>
          </a:p>
          <a:p>
            <a:r>
              <a:rPr lang="pl-PL" sz="2200" dirty="0" err="1">
                <a:solidFill>
                  <a:srgbClr val="FF0000"/>
                </a:solidFill>
              </a:rPr>
              <a:t>If</a:t>
            </a:r>
            <a:r>
              <a:rPr lang="pl-PL" sz="2200" dirty="0">
                <a:solidFill>
                  <a:srgbClr val="FF0000"/>
                </a:solidFill>
              </a:rPr>
              <a:t> </a:t>
            </a:r>
            <a:r>
              <a:rPr lang="pl-PL" sz="2200" dirty="0" err="1">
                <a:solidFill>
                  <a:srgbClr val="FF0000"/>
                </a:solidFill>
              </a:rPr>
              <a:t>anything</a:t>
            </a:r>
            <a:r>
              <a:rPr lang="pl-PL" sz="2200" dirty="0">
                <a:solidFill>
                  <a:srgbClr val="FF0000"/>
                </a:solidFill>
              </a:rPr>
              <a:t> </a:t>
            </a:r>
            <a:r>
              <a:rPr lang="pl-PL" sz="2200" dirty="0" err="1">
                <a:solidFill>
                  <a:srgbClr val="FF0000"/>
                </a:solidFill>
              </a:rPr>
              <a:t>goes</a:t>
            </a:r>
            <a:r>
              <a:rPr lang="pl-PL" sz="2200" dirty="0">
                <a:solidFill>
                  <a:srgbClr val="FF0000"/>
                </a:solidFill>
              </a:rPr>
              <a:t> </a:t>
            </a:r>
            <a:r>
              <a:rPr lang="pl-PL" sz="2200" dirty="0" err="1">
                <a:solidFill>
                  <a:srgbClr val="FF0000"/>
                </a:solidFill>
              </a:rPr>
              <a:t>wrong</a:t>
            </a:r>
            <a:r>
              <a:rPr lang="pl-PL" sz="2200" dirty="0">
                <a:solidFill>
                  <a:srgbClr val="FF0000"/>
                </a:solidFill>
              </a:rPr>
              <a:t>, </a:t>
            </a:r>
            <a:r>
              <a:rPr lang="pl-PL" sz="2200" dirty="0" err="1">
                <a:solidFill>
                  <a:srgbClr val="FF0000"/>
                </a:solidFill>
              </a:rPr>
              <a:t>you</a:t>
            </a:r>
            <a:r>
              <a:rPr lang="pl-PL" sz="2200" dirty="0">
                <a:solidFill>
                  <a:srgbClr val="FF0000"/>
                </a:solidFill>
              </a:rPr>
              <a:t> </a:t>
            </a:r>
            <a:r>
              <a:rPr lang="pl-PL" sz="2200" dirty="0" err="1">
                <a:solidFill>
                  <a:srgbClr val="FF0000"/>
                </a:solidFill>
              </a:rPr>
              <a:t>can</a:t>
            </a:r>
            <a:r>
              <a:rPr lang="pl-PL" sz="2200" dirty="0">
                <a:solidFill>
                  <a:srgbClr val="FF0000"/>
                </a:solidFill>
              </a:rPr>
              <a:t> stop the </a:t>
            </a:r>
            <a:r>
              <a:rPr lang="pl-PL" sz="2200" dirty="0" err="1">
                <a:solidFill>
                  <a:srgbClr val="FF0000"/>
                </a:solidFill>
              </a:rPr>
              <a:t>command</a:t>
            </a:r>
            <a:r>
              <a:rPr lang="pl-PL" sz="2200" dirty="0">
                <a:solidFill>
                  <a:srgbClr val="FF0000"/>
                </a:solidFill>
              </a:rPr>
              <a:t> with </a:t>
            </a:r>
            <a:r>
              <a:rPr lang="pl-PL" sz="2200" b="1" dirty="0" err="1">
                <a:solidFill>
                  <a:srgbClr val="FF0000"/>
                </a:solidFill>
                <a:latin typeface="Courier New" panose="02070309020205020404" pitchFamily="49" charset="0"/>
                <a:cs typeface="Courier New" panose="02070309020205020404" pitchFamily="49" charset="0"/>
              </a:rPr>
              <a:t>Ctrl+C</a:t>
            </a:r>
            <a:endParaRPr lang="en-US" sz="2200" b="1" dirty="0">
              <a:solidFill>
                <a:srgbClr val="FF0000"/>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0293" y="1484785"/>
            <a:ext cx="4065793" cy="4669501"/>
          </a:xfrm>
          <a:prstGeom prst="rect">
            <a:avLst/>
          </a:prstGeom>
        </p:spPr>
      </p:pic>
      <p:sp>
        <p:nvSpPr>
          <p:cNvPr id="4" name="Slide Number Placeholder 3"/>
          <p:cNvSpPr>
            <a:spLocks noGrp="1"/>
          </p:cNvSpPr>
          <p:nvPr>
            <p:ph type="sldNum" sz="quarter" idx="12"/>
          </p:nvPr>
        </p:nvSpPr>
        <p:spPr/>
        <p:txBody>
          <a:bodyPr/>
          <a:lstStyle/>
          <a:p>
            <a:fld id="{78CD8E6A-08C9-49B9-A7D5-27A98AD8C28F}" type="slidenum">
              <a:rPr lang="nl-NL" smtClean="0"/>
              <a:pPr/>
              <a:t>42</a:t>
            </a:fld>
            <a:endParaRPr lang="nl-NL"/>
          </a:p>
        </p:txBody>
      </p:sp>
    </p:spTree>
    <p:extLst>
      <p:ext uri="{BB962C8B-B14F-4D97-AF65-F5344CB8AC3E}">
        <p14:creationId xmlns:p14="http://schemas.microsoft.com/office/powerpoint/2010/main" val="123084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Important </a:t>
            </a:r>
            <a:r>
              <a:rPr lang="nl-BE" dirty="0" err="1"/>
              <a:t>rules</a:t>
            </a:r>
            <a:r>
              <a:rPr lang="nl-BE" dirty="0"/>
              <a:t> on the </a:t>
            </a:r>
            <a:r>
              <a:rPr lang="nl-BE" dirty="0" err="1"/>
              <a:t>command</a:t>
            </a:r>
            <a:r>
              <a:rPr lang="nl-BE" dirty="0"/>
              <a:t> line</a:t>
            </a:r>
          </a:p>
        </p:txBody>
      </p:sp>
      <p:sp>
        <p:nvSpPr>
          <p:cNvPr id="3" name="Content Placeholder 2"/>
          <p:cNvSpPr>
            <a:spLocks noGrp="1"/>
          </p:cNvSpPr>
          <p:nvPr>
            <p:ph idx="1"/>
          </p:nvPr>
        </p:nvSpPr>
        <p:spPr/>
        <p:txBody>
          <a:bodyPr/>
          <a:lstStyle/>
          <a:p>
            <a:pPr marL="457200" indent="-457200">
              <a:buFont typeface="+mj-lt"/>
              <a:buAutoNum type="arabicPeriod"/>
            </a:pPr>
            <a:r>
              <a:rPr lang="en-US" sz="2400" dirty="0"/>
              <a:t>Linux systems are case (and space) sensitive. </a:t>
            </a:r>
          </a:p>
          <a:p>
            <a:pPr marL="857250" lvl="1" indent="-457200"/>
            <a:r>
              <a:rPr lang="en-US" sz="2400" dirty="0" err="1">
                <a:latin typeface="Courier New" pitchFamily="49" charset="0"/>
                <a:cs typeface="Courier New" pitchFamily="49" charset="0"/>
              </a:rPr>
              <a:t>MyFile</a:t>
            </a:r>
            <a:r>
              <a:rPr lang="en-US" sz="2400" dirty="0"/>
              <a:t> is not same as </a:t>
            </a:r>
            <a:r>
              <a:rPr lang="en-US" sz="2400" dirty="0" err="1">
                <a:latin typeface="Courier New" pitchFamily="49" charset="0"/>
                <a:cs typeface="Courier New" pitchFamily="49" charset="0"/>
              </a:rPr>
              <a:t>myfile</a:t>
            </a:r>
            <a:endParaRPr lang="en-US" sz="2400" dirty="0">
              <a:latin typeface="Courier New" pitchFamily="49" charset="0"/>
              <a:cs typeface="Courier New" pitchFamily="49" charset="0"/>
            </a:endParaRPr>
          </a:p>
          <a:p>
            <a:pPr marL="457200" indent="-457200">
              <a:buFont typeface="+mj-lt"/>
              <a:buAutoNum type="arabicPeriod"/>
            </a:pPr>
            <a:r>
              <a:rPr lang="en-US" sz="2400" dirty="0"/>
              <a:t>There is no "recycle bin" or "trash can" when working in the command line environment. There might be one for GUI.</a:t>
            </a:r>
            <a:br>
              <a:rPr lang="en-US" sz="2400" dirty="0"/>
            </a:br>
            <a:r>
              <a:rPr lang="en-US" sz="2400" dirty="0"/>
              <a:t>When files are deleted on the command line, they instantly disappear forever. </a:t>
            </a:r>
          </a:p>
          <a:p>
            <a:pPr marL="457200" indent="-457200">
              <a:buFont typeface="+mj-lt"/>
              <a:buAutoNum type="arabicPeriod"/>
            </a:pPr>
            <a:r>
              <a:rPr lang="en-US" sz="2400" dirty="0"/>
              <a:t>You should always practice new commands on a test system that is not used in a production environment. This minimizes the chances of an accident that can take down an important system </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43</a:t>
            </a:fld>
            <a:endParaRPr lang="nl-NL"/>
          </a:p>
        </p:txBody>
      </p:sp>
    </p:spTree>
    <p:extLst>
      <p:ext uri="{BB962C8B-B14F-4D97-AF65-F5344CB8AC3E}">
        <p14:creationId xmlns:p14="http://schemas.microsoft.com/office/powerpoint/2010/main" val="4017607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Important </a:t>
            </a:r>
            <a:r>
              <a:rPr lang="nl-BE" dirty="0" err="1"/>
              <a:t>rules</a:t>
            </a:r>
            <a:r>
              <a:rPr lang="nl-BE" dirty="0"/>
              <a:t> on the </a:t>
            </a:r>
            <a:r>
              <a:rPr lang="nl-BE" dirty="0" err="1"/>
              <a:t>command</a:t>
            </a:r>
            <a:r>
              <a:rPr lang="nl-BE" dirty="0"/>
              <a:t> line</a:t>
            </a:r>
          </a:p>
        </p:txBody>
      </p:sp>
      <p:sp>
        <p:nvSpPr>
          <p:cNvPr id="3" name="Content Placeholder 2"/>
          <p:cNvSpPr>
            <a:spLocks noGrp="1"/>
          </p:cNvSpPr>
          <p:nvPr>
            <p:ph idx="1"/>
          </p:nvPr>
        </p:nvSpPr>
        <p:spPr/>
        <p:txBody>
          <a:bodyPr/>
          <a:lstStyle/>
          <a:p>
            <a:r>
              <a:rPr lang="en-US" sz="2200" dirty="0"/>
              <a:t>“\” vs. “/”: </a:t>
            </a:r>
          </a:p>
          <a:p>
            <a:pPr lvl="1"/>
            <a:r>
              <a:rPr lang="en-US" sz="2200" dirty="0"/>
              <a:t>In Linux, the “/” is the directory separator, and the “\” is an escape character. </a:t>
            </a:r>
          </a:p>
          <a:p>
            <a:pPr lvl="1"/>
            <a:r>
              <a:rPr lang="en-US" sz="2200" dirty="0"/>
              <a:t>In Windows, the forward-slash “/” is the command argument delimiter, while the backslash “\” is a directory separator</a:t>
            </a:r>
          </a:p>
          <a:p>
            <a:r>
              <a:rPr lang="en-US" sz="2200" dirty="0"/>
              <a:t>Filenames: </a:t>
            </a:r>
          </a:p>
          <a:p>
            <a:pPr lvl="1"/>
            <a:r>
              <a:rPr lang="en-US" sz="2200" dirty="0"/>
              <a:t>In Linux, there is no such thing as a file extension. </a:t>
            </a:r>
            <a:br>
              <a:rPr lang="en-US" sz="2200" dirty="0"/>
            </a:br>
            <a:r>
              <a:rPr lang="en-US" sz="2200" dirty="0"/>
              <a:t>Periods can be placed at any part of the filename, and “extensions” may be interpreted differently by all programs, or not at all.</a:t>
            </a:r>
            <a:endParaRPr lang="nl-BE" sz="2200" dirty="0"/>
          </a:p>
          <a:p>
            <a:pPr lvl="1"/>
            <a:r>
              <a:rPr lang="en-US" sz="2200" dirty="0"/>
              <a:t>Windows uses the “.extension” filename convention, (e.g. FILENAME.TXT).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44</a:t>
            </a:fld>
            <a:endParaRPr lang="nl-NL"/>
          </a:p>
        </p:txBody>
      </p:sp>
    </p:spTree>
    <p:extLst>
      <p:ext uri="{BB962C8B-B14F-4D97-AF65-F5344CB8AC3E}">
        <p14:creationId xmlns:p14="http://schemas.microsoft.com/office/powerpoint/2010/main" val="3493991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a:t>
            </a:r>
            <a:r>
              <a:rPr lang="nl-BE" dirty="0" err="1"/>
              <a:t>command</a:t>
            </a:r>
            <a:r>
              <a:rPr lang="nl-BE" dirty="0"/>
              <a:t> built-in</a:t>
            </a:r>
          </a:p>
        </p:txBody>
      </p:sp>
      <p:sp>
        <p:nvSpPr>
          <p:cNvPr id="3" name="Content Placeholder 2"/>
          <p:cNvSpPr>
            <a:spLocks noGrp="1"/>
          </p:cNvSpPr>
          <p:nvPr>
            <p:ph idx="1"/>
          </p:nvPr>
        </p:nvSpPr>
        <p:spPr/>
        <p:txBody>
          <a:bodyPr/>
          <a:lstStyle/>
          <a:p>
            <a:r>
              <a:rPr lang="en-US" sz="2400" dirty="0"/>
              <a:t>Help on most Linux commands is typically built  into the command themself</a:t>
            </a:r>
          </a:p>
          <a:p>
            <a:r>
              <a:rPr lang="en-US" sz="2400" dirty="0"/>
              <a:t>These flags usually look like “</a:t>
            </a:r>
            <a:r>
              <a:rPr lang="en-US" sz="2400" dirty="0">
                <a:latin typeface="Courier New" pitchFamily="49" charset="0"/>
                <a:cs typeface="Courier New" pitchFamily="49" charset="0"/>
              </a:rPr>
              <a:t>-h</a:t>
            </a:r>
            <a:r>
              <a:rPr lang="en-US" sz="2400" dirty="0"/>
              <a:t>” or “</a:t>
            </a:r>
            <a:r>
              <a:rPr lang="en-US" sz="2400" dirty="0">
                <a:latin typeface="Courier New" pitchFamily="49" charset="0"/>
                <a:cs typeface="Courier New" pitchFamily="49" charset="0"/>
              </a:rPr>
              <a:t>--help</a:t>
            </a:r>
            <a:r>
              <a:rPr lang="en-US" sz="2400" dirty="0"/>
              <a:t>”.</a:t>
            </a:r>
          </a:p>
          <a:p>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--help</a:t>
            </a:r>
          </a:p>
          <a:p>
            <a:pPr marL="0" indent="0">
              <a:buNone/>
            </a:pPr>
            <a:endParaRPr lang="nl-BE" sz="2400" dirty="0"/>
          </a:p>
          <a:p>
            <a:endParaRPr lang="nl-BE" sz="2400" dirty="0"/>
          </a:p>
        </p:txBody>
      </p:sp>
      <p:pic>
        <p:nvPicPr>
          <p:cNvPr id="4" name="ls--help.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4727848" y="2636912"/>
            <a:ext cx="4650398" cy="3316138"/>
          </a:xfrm>
          <a:prstGeom prst="rect">
            <a:avLst/>
          </a:prstGeom>
        </p:spPr>
      </p:pic>
      <p:sp>
        <p:nvSpPr>
          <p:cNvPr id="5" name="Slide Number Placeholder 4"/>
          <p:cNvSpPr>
            <a:spLocks noGrp="1"/>
          </p:cNvSpPr>
          <p:nvPr>
            <p:ph type="sldNum" sz="quarter" idx="12"/>
          </p:nvPr>
        </p:nvSpPr>
        <p:spPr/>
        <p:txBody>
          <a:bodyPr/>
          <a:lstStyle/>
          <a:p>
            <a:fld id="{78CD8E6A-08C9-49B9-A7D5-27A98AD8C28F}" type="slidenum">
              <a:rPr lang="nl-NL" smtClean="0"/>
              <a:pPr/>
              <a:t>45</a:t>
            </a:fld>
            <a:endParaRPr lang="nl-NL"/>
          </a:p>
        </p:txBody>
      </p:sp>
    </p:spTree>
    <p:extLst>
      <p:ext uri="{BB962C8B-B14F-4D97-AF65-F5344CB8AC3E}">
        <p14:creationId xmlns:p14="http://schemas.microsoft.com/office/powerpoint/2010/main" val="2633870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man pages</a:t>
            </a:r>
          </a:p>
        </p:txBody>
      </p:sp>
      <p:sp>
        <p:nvSpPr>
          <p:cNvPr id="3" name="Content Placeholder 2"/>
          <p:cNvSpPr>
            <a:spLocks noGrp="1"/>
          </p:cNvSpPr>
          <p:nvPr>
            <p:ph idx="1"/>
          </p:nvPr>
        </p:nvSpPr>
        <p:spPr/>
        <p:txBody>
          <a:bodyPr/>
          <a:lstStyle/>
          <a:p>
            <a:r>
              <a:rPr lang="en-US" sz="2400" dirty="0"/>
              <a:t>Best source of information can be found in the online manual pages, “</a:t>
            </a:r>
            <a:r>
              <a:rPr lang="en-US" sz="2400" b="1" dirty="0"/>
              <a:t>man pages</a:t>
            </a:r>
            <a:r>
              <a:rPr lang="en-US" sz="2400" dirty="0"/>
              <a:t>” for short. </a:t>
            </a:r>
            <a:br>
              <a:rPr lang="en-US" sz="2400" dirty="0"/>
            </a:br>
            <a:r>
              <a:rPr lang="en-US" sz="2400" dirty="0"/>
              <a:t>type “</a:t>
            </a:r>
            <a:r>
              <a:rPr lang="en-US" sz="2400" dirty="0">
                <a:latin typeface="Courier New" pitchFamily="49" charset="0"/>
                <a:cs typeface="Courier New" pitchFamily="49" charset="0"/>
              </a:rPr>
              <a:t>man command</a:t>
            </a:r>
            <a:r>
              <a:rPr lang="en-US" sz="2400" dirty="0"/>
              <a:t>”.</a:t>
            </a:r>
          </a:p>
          <a:p>
            <a:pPr marL="0" indent="0">
              <a:buNone/>
            </a:pPr>
            <a:r>
              <a:rPr lang="en-US" sz="2400" dirty="0">
                <a:latin typeface="Courier New" pitchFamily="49" charset="0"/>
                <a:cs typeface="Courier New" pitchFamily="49" charset="0"/>
              </a:rPr>
              <a:t>	$ man </a:t>
            </a:r>
            <a:r>
              <a:rPr lang="en-US" sz="2400" dirty="0" err="1">
                <a:latin typeface="Courier New" pitchFamily="49" charset="0"/>
                <a:cs typeface="Courier New" pitchFamily="49" charset="0"/>
              </a:rPr>
              <a:t>grep</a:t>
            </a:r>
            <a:endParaRPr lang="en-US" sz="2400" dirty="0">
              <a:latin typeface="Courier New" pitchFamily="49" charset="0"/>
              <a:cs typeface="Courier New" pitchFamily="49" charset="0"/>
            </a:endParaRPr>
          </a:p>
          <a:p>
            <a:r>
              <a:rPr lang="en-US" sz="2400" dirty="0"/>
              <a:t>Tips: </a:t>
            </a:r>
          </a:p>
          <a:p>
            <a:pPr lvl="1"/>
            <a:r>
              <a:rPr lang="en-US" sz="2400" dirty="0"/>
              <a:t>To search for a particular word (e.g. file) within a man page, type “</a:t>
            </a:r>
            <a:r>
              <a:rPr lang="en-US" sz="2400" dirty="0">
                <a:latin typeface="Courier New" pitchFamily="49" charset="0"/>
                <a:cs typeface="Courier New" pitchFamily="49" charset="0"/>
              </a:rPr>
              <a:t>/word</a:t>
            </a:r>
            <a:r>
              <a:rPr lang="en-US" sz="2400" dirty="0"/>
              <a:t>”. </a:t>
            </a:r>
          </a:p>
          <a:p>
            <a:pPr lvl="1"/>
            <a:r>
              <a:rPr lang="en-US" sz="2400" dirty="0"/>
              <a:t>To quit from a man page, </a:t>
            </a:r>
            <a:r>
              <a:rPr lang="nl-BE" sz="2400" dirty="0"/>
              <a:t>type the “</a:t>
            </a:r>
            <a:r>
              <a:rPr lang="nl-BE" sz="2400" dirty="0">
                <a:latin typeface="Courier New" pitchFamily="49" charset="0"/>
                <a:cs typeface="Courier New" pitchFamily="49" charset="0"/>
              </a:rPr>
              <a:t>q</a:t>
            </a:r>
            <a:r>
              <a:rPr lang="nl-BE" sz="2400" dirty="0"/>
              <a:t>” </a:t>
            </a:r>
            <a:r>
              <a:rPr lang="nl-BE" sz="2400" dirty="0" err="1"/>
              <a:t>key</a:t>
            </a:r>
            <a:r>
              <a:rPr lang="nl-BE" sz="2400" dirty="0"/>
              <a:t>.</a:t>
            </a:r>
          </a:p>
          <a:p>
            <a:pPr lvl="1"/>
            <a:r>
              <a:rPr lang="en-US" sz="2400" dirty="0"/>
              <a:t>If you do not remember the name of Linux command and you know a keyword relating to the command, search the man pages with the </a:t>
            </a:r>
            <a:r>
              <a:rPr lang="en-US" sz="2400" dirty="0">
                <a:latin typeface="Courier New" pitchFamily="49" charset="0"/>
                <a:cs typeface="Courier New" pitchFamily="49" charset="0"/>
              </a:rPr>
              <a:t>–k</a:t>
            </a:r>
            <a:br>
              <a:rPr lang="en-US" sz="2400" dirty="0">
                <a:latin typeface="Courier New" pitchFamily="49" charset="0"/>
                <a:cs typeface="Courier New" pitchFamily="49" charset="0"/>
              </a:rPr>
            </a:br>
            <a:r>
              <a:rPr lang="nl-BE" sz="2400" dirty="0">
                <a:latin typeface="Courier New" pitchFamily="49" charset="0"/>
                <a:cs typeface="Courier New" pitchFamily="49" charset="0"/>
              </a:rPr>
              <a:t>$ man -k control</a:t>
            </a:r>
          </a:p>
        </p:txBody>
      </p:sp>
      <p:sp>
        <p:nvSpPr>
          <p:cNvPr id="4" name="Slide Number Placeholder 3"/>
          <p:cNvSpPr>
            <a:spLocks noGrp="1"/>
          </p:cNvSpPr>
          <p:nvPr>
            <p:ph type="sldNum" sz="quarter" idx="12"/>
          </p:nvPr>
        </p:nvSpPr>
        <p:spPr/>
        <p:txBody>
          <a:bodyPr/>
          <a:lstStyle/>
          <a:p>
            <a:fld id="{78CD8E6A-08C9-49B9-A7D5-27A98AD8C28F}" type="slidenum">
              <a:rPr lang="nl-NL" smtClean="0"/>
              <a:pPr/>
              <a:t>46</a:t>
            </a:fld>
            <a:endParaRPr lang="nl-NL"/>
          </a:p>
        </p:txBody>
      </p:sp>
    </p:spTree>
    <p:extLst>
      <p:ext uri="{BB962C8B-B14F-4D97-AF65-F5344CB8AC3E}">
        <p14:creationId xmlns:p14="http://schemas.microsoft.com/office/powerpoint/2010/main" val="2002010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 info pages</a:t>
            </a:r>
          </a:p>
        </p:txBody>
      </p:sp>
      <p:sp>
        <p:nvSpPr>
          <p:cNvPr id="3" name="Content Placeholder 2"/>
          <p:cNvSpPr>
            <a:spLocks noGrp="1"/>
          </p:cNvSpPr>
          <p:nvPr>
            <p:ph idx="1"/>
          </p:nvPr>
        </p:nvSpPr>
        <p:spPr/>
        <p:txBody>
          <a:bodyPr/>
          <a:lstStyle/>
          <a:p>
            <a:r>
              <a:rPr lang="en-US" sz="2400" dirty="0"/>
              <a:t>Info pages are similar to man page, but instead of being displayed on one long scrolling screen, they are presented in shorter segments with links to other pieces of information. </a:t>
            </a:r>
          </a:p>
          <a:p>
            <a:r>
              <a:rPr lang="en-US" sz="2400" dirty="0"/>
              <a:t>Access with the “</a:t>
            </a:r>
            <a:r>
              <a:rPr lang="en-US" sz="2400" dirty="0">
                <a:latin typeface="Courier New" pitchFamily="49" charset="0"/>
                <a:cs typeface="Courier New" pitchFamily="49" charset="0"/>
              </a:rPr>
              <a:t>info</a:t>
            </a:r>
            <a:r>
              <a:rPr lang="en-US" sz="2400" dirty="0"/>
              <a:t>” command</a:t>
            </a:r>
            <a:br>
              <a:rPr lang="en-US" sz="2400" dirty="0"/>
            </a:br>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a:latin typeface="Courier New" pitchFamily="49" charset="0"/>
                <a:cs typeface="Courier New" pitchFamily="49" charset="0"/>
              </a:rPr>
              <a:t>info </a:t>
            </a:r>
            <a:r>
              <a:rPr lang="nl-BE" sz="2400" dirty="0" err="1">
                <a:latin typeface="Courier New" pitchFamily="49" charset="0"/>
                <a:cs typeface="Courier New" pitchFamily="49" charset="0"/>
              </a:rPr>
              <a:t>ls</a:t>
            </a:r>
            <a:endParaRPr lang="nl-BE" sz="2400" dirty="0">
              <a:latin typeface="Courier New" pitchFamily="49" charset="0"/>
              <a:cs typeface="Courier New" pitchFamily="49" charset="0"/>
            </a:endParaRPr>
          </a:p>
          <a:p>
            <a:r>
              <a:rPr lang="en-US" sz="2400" dirty="0"/>
              <a:t>Tips: </a:t>
            </a:r>
          </a:p>
          <a:p>
            <a:pPr lvl="1"/>
            <a:r>
              <a:rPr lang="en-US" sz="2400" dirty="0"/>
              <a:t>To quit from a info page, </a:t>
            </a:r>
            <a:r>
              <a:rPr lang="nl-BE" sz="2400" dirty="0"/>
              <a:t>type the “</a:t>
            </a:r>
            <a:r>
              <a:rPr lang="nl-BE" sz="2400" dirty="0">
                <a:latin typeface="Courier New" pitchFamily="49" charset="0"/>
                <a:cs typeface="Courier New" pitchFamily="49" charset="0"/>
              </a:rPr>
              <a:t>q</a:t>
            </a:r>
            <a:r>
              <a:rPr lang="nl-BE" sz="2400" dirty="0"/>
              <a:t>” </a:t>
            </a:r>
            <a:r>
              <a:rPr lang="nl-BE" sz="2400" dirty="0" err="1"/>
              <a:t>key</a:t>
            </a:r>
            <a:r>
              <a:rPr lang="nl-BE" sz="2400" dirty="0"/>
              <a:t>.</a:t>
            </a:r>
          </a:p>
          <a:p>
            <a:pPr lvl="1"/>
            <a:r>
              <a:rPr lang="nl-BE" sz="2400" dirty="0"/>
              <a:t>Type “h” </a:t>
            </a:r>
            <a:r>
              <a:rPr lang="nl-BE" sz="2400" dirty="0" err="1"/>
              <a:t>to</a:t>
            </a:r>
            <a:r>
              <a:rPr lang="nl-BE" sz="2400" dirty="0"/>
              <a:t> get more help on the info</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47</a:t>
            </a:fld>
            <a:endParaRPr lang="nl-NL"/>
          </a:p>
        </p:txBody>
      </p:sp>
    </p:spTree>
    <p:extLst>
      <p:ext uri="{BB962C8B-B14F-4D97-AF65-F5344CB8AC3E}">
        <p14:creationId xmlns:p14="http://schemas.microsoft.com/office/powerpoint/2010/main" val="1769117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Getting</a:t>
            </a:r>
            <a:r>
              <a:rPr lang="nl-BE" dirty="0"/>
              <a:t> help</a:t>
            </a:r>
          </a:p>
        </p:txBody>
      </p:sp>
      <p:sp>
        <p:nvSpPr>
          <p:cNvPr id="3" name="Content Placeholder 2"/>
          <p:cNvSpPr>
            <a:spLocks noGrp="1"/>
          </p:cNvSpPr>
          <p:nvPr>
            <p:ph idx="1"/>
          </p:nvPr>
        </p:nvSpPr>
        <p:spPr/>
        <p:txBody>
          <a:bodyPr/>
          <a:lstStyle/>
          <a:p>
            <a:r>
              <a:rPr lang="en-US" sz="2400" dirty="0"/>
              <a:t>bash has a built-in help facility available for each of the shell </a:t>
            </a:r>
            <a:r>
              <a:rPr lang="en-US" sz="2400" i="1" dirty="0" err="1"/>
              <a:t>builtins</a:t>
            </a:r>
            <a:r>
              <a:rPr lang="en-US" sz="2400" dirty="0"/>
              <a:t>. </a:t>
            </a:r>
            <a:br>
              <a:rPr lang="en-US" sz="2400" dirty="0"/>
            </a:b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help cd</a:t>
            </a:r>
            <a:r>
              <a:rPr lang="en-US" sz="2400" dirty="0"/>
              <a:t> </a:t>
            </a:r>
            <a:br>
              <a:rPr lang="nl-BE" sz="2400" dirty="0"/>
            </a:br>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a:latin typeface="Courier New" pitchFamily="49" charset="0"/>
                <a:cs typeface="Courier New" pitchFamily="49" charset="0"/>
              </a:rPr>
              <a:t>help </a:t>
            </a:r>
            <a:r>
              <a:rPr lang="pl-PL" sz="2400" dirty="0" err="1">
                <a:latin typeface="Courier New" pitchFamily="49" charset="0"/>
                <a:cs typeface="Courier New" pitchFamily="49" charset="0"/>
              </a:rPr>
              <a:t>pwd</a:t>
            </a:r>
            <a:endParaRPr lang="nl-BE" sz="2400" dirty="0">
              <a:latin typeface="Courier New" pitchFamily="49" charset="0"/>
              <a:cs typeface="Courier New" pitchFamily="49" charset="0"/>
            </a:endParaRPr>
          </a:p>
          <a:p>
            <a:r>
              <a:rPr lang="en-US" sz="2400" dirty="0" err="1">
                <a:latin typeface="Courier New" pitchFamily="49" charset="0"/>
                <a:cs typeface="Courier New" pitchFamily="49" charset="0"/>
              </a:rPr>
              <a:t>whatis</a:t>
            </a:r>
            <a:r>
              <a:rPr lang="en-US" sz="2400" dirty="0"/>
              <a:t> displays a very brief description of a command</a:t>
            </a:r>
            <a:br>
              <a:rPr lang="en-US" sz="2400" dirty="0"/>
            </a:br>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err="1">
                <a:latin typeface="Courier New" pitchFamily="49" charset="0"/>
                <a:cs typeface="Courier New" pitchFamily="49" charset="0"/>
              </a:rPr>
              <a:t>whatis</a:t>
            </a:r>
            <a:r>
              <a:rPr lang="en-US" sz="2400" dirty="0">
                <a:latin typeface="Courier New" pitchFamily="49" charset="0"/>
                <a:cs typeface="Courier New" pitchFamily="49" charset="0"/>
              </a:rPr>
              <a:t> </a:t>
            </a:r>
            <a:r>
              <a:rPr lang="pl-PL" sz="2400" dirty="0" err="1">
                <a:latin typeface="Courier New" pitchFamily="49" charset="0"/>
                <a:cs typeface="Courier New" pitchFamily="49" charset="0"/>
              </a:rPr>
              <a:t>pwd</a:t>
            </a:r>
            <a:endParaRPr lang="en-US" sz="24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78CD8E6A-08C9-49B9-A7D5-27A98AD8C28F}" type="slidenum">
              <a:rPr lang="nl-NL" smtClean="0"/>
              <a:pPr/>
              <a:t>48</a:t>
            </a:fld>
            <a:endParaRPr lang="nl-NL"/>
          </a:p>
        </p:txBody>
      </p:sp>
    </p:spTree>
    <p:extLst>
      <p:ext uri="{BB962C8B-B14F-4D97-AF65-F5344CB8AC3E}">
        <p14:creationId xmlns:p14="http://schemas.microsoft.com/office/powerpoint/2010/main" val="1043977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Useful</a:t>
            </a:r>
            <a:r>
              <a:rPr lang="nl-BE" dirty="0"/>
              <a:t> </a:t>
            </a:r>
            <a:r>
              <a:rPr lang="nl-BE" dirty="0" err="1"/>
              <a:t>commands</a:t>
            </a:r>
            <a:endParaRPr lang="nl-BE" dirty="0"/>
          </a:p>
        </p:txBody>
      </p:sp>
      <p:sp>
        <p:nvSpPr>
          <p:cNvPr id="3" name="Content Placeholder 2"/>
          <p:cNvSpPr>
            <a:spLocks noGrp="1"/>
          </p:cNvSpPr>
          <p:nvPr>
            <p:ph idx="1"/>
          </p:nvPr>
        </p:nvSpPr>
        <p:spPr/>
        <p:txBody>
          <a:bodyPr/>
          <a:lstStyle/>
          <a:p>
            <a:r>
              <a:rPr lang="en-US" sz="2200" dirty="0"/>
              <a:t>Clear the contents of the current screen </a:t>
            </a:r>
            <a:br>
              <a:rPr lang="en-US" sz="2200" dirty="0"/>
            </a:br>
            <a:r>
              <a:rPr lang="pl-PL" sz="2200" dirty="0">
                <a:latin typeface="Courier New" panose="02070309020205020404" pitchFamily="49" charset="0"/>
                <a:cs typeface="Courier New" panose="02070309020205020404" pitchFamily="49" charset="0"/>
              </a:rPr>
              <a:t>$ </a:t>
            </a:r>
            <a:r>
              <a:rPr lang="nl-BE" sz="2200" dirty="0" err="1">
                <a:latin typeface="Courier New" pitchFamily="49" charset="0"/>
                <a:cs typeface="Courier New" pitchFamily="49" charset="0"/>
              </a:rPr>
              <a:t>clear</a:t>
            </a:r>
            <a:endParaRPr lang="nl-BE" sz="2200" dirty="0">
              <a:latin typeface="Courier New" pitchFamily="49" charset="0"/>
              <a:cs typeface="Courier New" pitchFamily="49" charset="0"/>
            </a:endParaRPr>
          </a:p>
          <a:p>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logout</a:t>
            </a:r>
            <a:endParaRPr lang="nl-BE" sz="2200" dirty="0">
              <a:latin typeface="Courier New" pitchFamily="49" charset="0"/>
              <a:cs typeface="Courier New" pitchFamily="49" charset="0"/>
            </a:endParaRPr>
          </a:p>
          <a:p>
            <a:pPr lvl="1"/>
            <a:r>
              <a:rPr lang="en-US" sz="2200" dirty="0"/>
              <a:t>The logout</a:t>
            </a:r>
            <a:r>
              <a:rPr lang="en-US" sz="2200" b="1" dirty="0"/>
              <a:t> </a:t>
            </a:r>
            <a:r>
              <a:rPr lang="en-US" sz="2200" dirty="0"/>
              <a:t>command logs your account out of the system</a:t>
            </a:r>
            <a:r>
              <a:rPr lang="pl-PL" sz="2200" dirty="0"/>
              <a:t> (in a text mode)</a:t>
            </a:r>
            <a:r>
              <a:rPr lang="en-US" sz="2200" dirty="0"/>
              <a:t>. </a:t>
            </a:r>
          </a:p>
          <a:p>
            <a:pPr lvl="1"/>
            <a:r>
              <a:rPr lang="en-US" sz="2200" dirty="0"/>
              <a:t>This will end your terminal session and return to the login screen. </a:t>
            </a:r>
          </a:p>
          <a:p>
            <a:pPr lvl="1"/>
            <a:r>
              <a:rPr lang="en-US" sz="2200" dirty="0"/>
              <a:t>Some systems may have a file called </a:t>
            </a:r>
            <a:r>
              <a:rPr lang="en-US" sz="2200" dirty="0">
                <a:latin typeface="Courier New" pitchFamily="49" charset="0"/>
                <a:cs typeface="Courier New" pitchFamily="49" charset="0"/>
              </a:rPr>
              <a:t>.logout </a:t>
            </a:r>
            <a:r>
              <a:rPr lang="en-US" sz="2200" dirty="0"/>
              <a:t>or </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bash_logout</a:t>
            </a:r>
            <a:r>
              <a:rPr lang="en-US" sz="2200" dirty="0">
                <a:latin typeface="Courier New" pitchFamily="49" charset="0"/>
                <a:cs typeface="Courier New" pitchFamily="49" charset="0"/>
              </a:rPr>
              <a:t> </a:t>
            </a:r>
            <a:r>
              <a:rPr lang="en-US" sz="2200" dirty="0"/>
              <a:t>in each user's home directory. </a:t>
            </a:r>
            <a:endParaRPr lang="nl-BE" sz="2200" dirty="0"/>
          </a:p>
          <a:p>
            <a:r>
              <a:rPr lang="pl-PL" sz="2200" dirty="0">
                <a:latin typeface="Courier New" pitchFamily="49" charset="0"/>
                <a:cs typeface="Courier New" pitchFamily="49" charset="0"/>
              </a:rPr>
              <a:t>$ </a:t>
            </a:r>
            <a:r>
              <a:rPr lang="nl-BE" sz="2200" dirty="0">
                <a:latin typeface="Courier New" pitchFamily="49" charset="0"/>
                <a:cs typeface="Courier New" pitchFamily="49" charset="0"/>
              </a:rPr>
              <a:t>exit</a:t>
            </a:r>
          </a:p>
          <a:p>
            <a:pPr lvl="1"/>
            <a:r>
              <a:rPr lang="nl-BE" sz="2200" dirty="0">
                <a:cs typeface="Courier New" pitchFamily="49" charset="0"/>
              </a:rPr>
              <a:t>Exit </a:t>
            </a:r>
            <a:r>
              <a:rPr lang="nl-BE" sz="2200" dirty="0"/>
              <a:t>the </a:t>
            </a:r>
            <a:r>
              <a:rPr lang="nl-BE" sz="2200" dirty="0" err="1"/>
              <a:t>current</a:t>
            </a:r>
            <a:r>
              <a:rPr lang="nl-BE" sz="2200" dirty="0"/>
              <a:t> shell. </a:t>
            </a:r>
            <a:r>
              <a:rPr lang="en-US" sz="2200" dirty="0"/>
              <a:t>The </a:t>
            </a:r>
            <a:r>
              <a:rPr lang="en-US" sz="2200" dirty="0">
                <a:latin typeface="Courier New" pitchFamily="49" charset="0"/>
                <a:cs typeface="Courier New" pitchFamily="49" charset="0"/>
              </a:rPr>
              <a:t>exit</a:t>
            </a:r>
            <a:r>
              <a:rPr lang="en-US" sz="2200" b="1" dirty="0"/>
              <a:t> </a:t>
            </a:r>
            <a:r>
              <a:rPr lang="en-US" sz="2200" dirty="0"/>
              <a:t>command is similar to the </a:t>
            </a:r>
            <a:r>
              <a:rPr lang="en-US" sz="2200" dirty="0">
                <a:latin typeface="Courier New" pitchFamily="49" charset="0"/>
                <a:cs typeface="Courier New" pitchFamily="49" charset="0"/>
              </a:rPr>
              <a:t>logout</a:t>
            </a:r>
            <a:r>
              <a:rPr lang="en-US" sz="2200" b="1" dirty="0"/>
              <a:t> </a:t>
            </a:r>
            <a:r>
              <a:rPr lang="en-US" sz="2200" dirty="0"/>
              <a:t>command with the exception that it does not run the logout script located in the user's home directory. </a:t>
            </a: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49</a:t>
            </a:fld>
            <a:endParaRPr lang="nl-NL"/>
          </a:p>
        </p:txBody>
      </p:sp>
    </p:spTree>
    <p:extLst>
      <p:ext uri="{BB962C8B-B14F-4D97-AF65-F5344CB8AC3E}">
        <p14:creationId xmlns:p14="http://schemas.microsoft.com/office/powerpoint/2010/main" val="931944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5</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1271465" y="1082865"/>
            <a:ext cx="9059688" cy="4801578"/>
          </a:xfrm>
          <a:prstGeom prst="rect">
            <a:avLst/>
          </a:prstGeom>
        </p:spPr>
      </p:pic>
      <p:sp>
        <p:nvSpPr>
          <p:cNvPr id="6" name="Rounded Rectangular Callout 5"/>
          <p:cNvSpPr/>
          <p:nvPr/>
        </p:nvSpPr>
        <p:spPr>
          <a:xfrm>
            <a:off x="4541851" y="194927"/>
            <a:ext cx="1992527" cy="832757"/>
          </a:xfrm>
          <a:prstGeom prst="wedgeRoundRectCallout">
            <a:avLst>
              <a:gd name="adj1" fmla="val 72121"/>
              <a:gd name="adj2" fmla="val 158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194786"/>
            <a:ext cx="3002499" cy="1151935"/>
          </a:xfrm>
          <a:prstGeom prst="wedgeRoundRectCallout">
            <a:avLst>
              <a:gd name="adj1" fmla="val -16401"/>
              <a:gd name="adj2" fmla="val 1002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 and access to account page</a:t>
            </a:r>
            <a:endParaRPr lang="nl-BE" sz="1600" dirty="0"/>
          </a:p>
        </p:txBody>
      </p:sp>
      <p:sp>
        <p:nvSpPr>
          <p:cNvPr id="10" name="Rounded Rectangular Callout 9"/>
          <p:cNvSpPr/>
          <p:nvPr/>
        </p:nvSpPr>
        <p:spPr>
          <a:xfrm>
            <a:off x="479376" y="298003"/>
            <a:ext cx="3254881" cy="569918"/>
          </a:xfrm>
          <a:prstGeom prst="wedgeRoundRectCallout">
            <a:avLst>
              <a:gd name="adj1" fmla="val -24116"/>
              <a:gd name="adj2" fmla="val 44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Surf to: www.vscentrum.be</a:t>
            </a:r>
            <a:endParaRPr lang="nl-BE" sz="2000" b="1" dirty="0"/>
          </a:p>
        </p:txBody>
      </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Linux File System</a:t>
            </a:r>
          </a:p>
        </p:txBody>
      </p:sp>
      <p:sp>
        <p:nvSpPr>
          <p:cNvPr id="3" name="Content Placeholder 2"/>
          <p:cNvSpPr>
            <a:spLocks noGrp="1"/>
          </p:cNvSpPr>
          <p:nvPr>
            <p:ph idx="1"/>
          </p:nvPr>
        </p:nvSpPr>
        <p:spPr>
          <a:xfrm>
            <a:off x="623392" y="1268760"/>
            <a:ext cx="11017224" cy="4678362"/>
          </a:xfrm>
        </p:spPr>
        <p:txBody>
          <a:bodyPr/>
          <a:lstStyle/>
          <a:p>
            <a:r>
              <a:rPr lang="en-US" sz="2400" i="1" dirty="0"/>
              <a:t>hierarchical directory structure</a:t>
            </a:r>
            <a:r>
              <a:rPr lang="en-US" sz="2400" dirty="0"/>
              <a:t>: files are organized in a tree-like pattern of directories (folders), which may contain files and other directories, etc.</a:t>
            </a:r>
          </a:p>
          <a:p>
            <a:r>
              <a:rPr lang="en-US" sz="2400" dirty="0">
                <a:ea typeface="HG Mincho Light J"/>
                <a:cs typeface="Tahoma" pitchFamily="34" charset="0"/>
              </a:rPr>
              <a:t>Everything is a file:</a:t>
            </a:r>
          </a:p>
          <a:p>
            <a:pPr lvl="1"/>
            <a:r>
              <a:rPr lang="en-US" sz="2400" dirty="0">
                <a:ea typeface="HG Mincho Light J"/>
                <a:cs typeface="Tahoma" pitchFamily="34" charset="0"/>
              </a:rPr>
              <a:t>Regular files</a:t>
            </a:r>
          </a:p>
          <a:p>
            <a:pPr lvl="1"/>
            <a:r>
              <a:rPr lang="en-US" sz="2400" dirty="0">
                <a:ea typeface="HG Mincho Light J"/>
                <a:cs typeface="Tahoma" pitchFamily="34" charset="0"/>
              </a:rPr>
              <a:t>Directories: files listing a set of files</a:t>
            </a:r>
          </a:p>
          <a:p>
            <a:pPr lvl="1"/>
            <a:r>
              <a:rPr lang="en-US" sz="2400" dirty="0">
                <a:ea typeface="HG Mincho Light J"/>
                <a:cs typeface="Tahoma" pitchFamily="34" charset="0"/>
              </a:rPr>
              <a:t>Symbolic links: files referring to the name of another file</a:t>
            </a:r>
          </a:p>
          <a:p>
            <a:r>
              <a:rPr lang="en-US" sz="2400" i="1" dirty="0"/>
              <a:t>root </a:t>
            </a:r>
            <a:r>
              <a:rPr lang="en-US" sz="2400" b="1" i="1" dirty="0">
                <a:solidFill>
                  <a:schemeClr val="accent1"/>
                </a:solidFill>
              </a:rPr>
              <a:t>/</a:t>
            </a:r>
            <a:r>
              <a:rPr lang="en-US" sz="2400" i="1" dirty="0"/>
              <a:t>: th</a:t>
            </a:r>
            <a:r>
              <a:rPr lang="en-US" sz="2400" dirty="0"/>
              <a:t>e first directory in the file system. </a:t>
            </a:r>
          </a:p>
          <a:p>
            <a:r>
              <a:rPr lang="en-US" sz="2400" dirty="0"/>
              <a:t>Note: comparison with Windows, </a:t>
            </a:r>
          </a:p>
          <a:p>
            <a:pPr lvl="1"/>
            <a:r>
              <a:rPr lang="en-US" sz="2400" dirty="0"/>
              <a:t>Windows has a separate file system tree for each storage device (e.g. C-drive, D-drive, I-drive, …)</a:t>
            </a:r>
          </a:p>
          <a:p>
            <a:pPr lvl="1"/>
            <a:r>
              <a:rPr lang="en-US" sz="2400" dirty="0"/>
              <a:t>Linux has a single file system tree, regardless of how many drives or storage devices are attached to the computer. </a:t>
            </a:r>
            <a:br>
              <a:rPr lang="en-US" sz="2400" dirty="0"/>
            </a:br>
            <a:r>
              <a:rPr lang="en-US" sz="2400" dirty="0"/>
              <a:t>Storage devices are attached (or </a:t>
            </a:r>
            <a:r>
              <a:rPr lang="en-US" sz="2400" i="1" dirty="0"/>
              <a:t>mounted</a:t>
            </a:r>
            <a:r>
              <a:rPr lang="en-US" sz="2400" dirty="0"/>
              <a:t>) at various points on the tree.</a:t>
            </a:r>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50</a:t>
            </a:fld>
            <a:endParaRPr lang="nl-NL"/>
          </a:p>
        </p:txBody>
      </p:sp>
    </p:spTree>
    <p:extLst>
      <p:ext uri="{BB962C8B-B14F-4D97-AF65-F5344CB8AC3E}">
        <p14:creationId xmlns:p14="http://schemas.microsoft.com/office/powerpoint/2010/main" val="2797900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p>
        </p:txBody>
      </p:sp>
      <p:sp>
        <p:nvSpPr>
          <p:cNvPr id="5" name="Rechthoek 4"/>
          <p:cNvSpPr/>
          <p:nvPr/>
        </p:nvSpPr>
        <p:spPr>
          <a:xfrm>
            <a:off x="1847528" y="6104330"/>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51</a:t>
            </a:fld>
            <a:endParaRPr lang="nl-NL"/>
          </a:p>
        </p:txBody>
      </p:sp>
      <p:sp>
        <p:nvSpPr>
          <p:cNvPr id="4" name="Tijdelijke aanduiding voor inhoud 3"/>
          <p:cNvSpPr>
            <a:spLocks noGrp="1"/>
          </p:cNvSpPr>
          <p:nvPr>
            <p:ph idx="1"/>
          </p:nvPr>
        </p:nvSpPr>
        <p:spPr/>
        <p:txBody>
          <a:bodyPr/>
          <a:lstStyle/>
          <a:p>
            <a:endParaRPr lang="nl-BE"/>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38" y="1268760"/>
            <a:ext cx="7669286" cy="468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txBox="1">
            <a:spLocks noGrp="1"/>
          </p:cNvSpPr>
          <p:nvPr>
            <p:ph type="title"/>
          </p:nvPr>
        </p:nvSpPr>
        <p:spPr>
          <a:xfrm>
            <a:off x="2243138" y="265059"/>
            <a:ext cx="7920000" cy="549381"/>
          </a:xfrm>
        </p:spPr>
        <p:txBody>
          <a:bodyPr>
            <a:spAutoFit/>
          </a:bodyPr>
          <a:lstStyle/>
          <a:p>
            <a:pPr>
              <a:buSzPct val="45000"/>
            </a:pPr>
            <a:r>
              <a:rPr lang="nl-BE" dirty="0"/>
              <a:t>Linux File System</a:t>
            </a:r>
            <a:endParaRPr dirty="0">
              <a:latin typeface="Nimbus Sans L"/>
              <a:ea typeface="HG Mincho Light J"/>
              <a:cs typeface="Tahoma" pitchFamily="34" charset="0"/>
            </a:endParaRPr>
          </a:p>
        </p:txBody>
      </p:sp>
      <p:sp>
        <p:nvSpPr>
          <p:cNvPr id="14339" name="Tijdelijke aanduiding voor tekst 2"/>
          <p:cNvSpPr txBox="1">
            <a:spLocks noGrp="1"/>
          </p:cNvSpPr>
          <p:nvPr>
            <p:ph idx="1"/>
          </p:nvPr>
        </p:nvSpPr>
        <p:spPr bwMode="auto">
          <a:xfrm>
            <a:off x="1055440" y="1440001"/>
            <a:ext cx="9433048" cy="3973395"/>
          </a:xfrm>
          <a:noFill/>
        </p:spPr>
        <p:txBody>
          <a:bodyPr vert="horz" wrap="square" numCol="1" anchor="t" anchorCtr="0" compatLnSpc="1">
            <a:prstTxWarp prst="textNoShape">
              <a:avLst/>
            </a:prstTxWarp>
            <a:spAutoFit/>
          </a:bodyPr>
          <a:lstStyle/>
          <a:p>
            <a:pPr marL="123842" indent="0">
              <a:spcBef>
                <a:spcPct val="0"/>
              </a:spcBef>
              <a:spcAft>
                <a:spcPts val="1191"/>
              </a:spcAft>
              <a:buSzPts val="3400"/>
              <a:buNone/>
            </a:pPr>
            <a:r>
              <a:rPr sz="2400" dirty="0">
                <a:ea typeface="HG Mincho Light J"/>
                <a:cs typeface="Tahoma" pitchFamily="34" charset="0"/>
              </a:rPr>
              <a:t>Not imposed by the system. Can vary from one system to the other, even between two GNU/Linux installations!</a:t>
            </a:r>
          </a:p>
          <a:p>
            <a:pPr marL="123842" indent="0">
              <a:spcBef>
                <a:spcPct val="0"/>
              </a:spcBef>
              <a:spcAft>
                <a:spcPts val="1191"/>
              </a:spcAft>
              <a:buSzPts val="3400"/>
              <a:buNone/>
            </a:pPr>
            <a:br>
              <a:rPr sz="2400" dirty="0">
                <a:latin typeface="Courier 10 Pitch"/>
                <a:ea typeface="HG Mincho Light J"/>
                <a:cs typeface="Tahoma" pitchFamily="34" charset="0"/>
              </a:rPr>
            </a:br>
            <a:r>
              <a:rPr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Root directory</a:t>
            </a:r>
            <a:br>
              <a:rPr sz="2400" dirty="0">
                <a:ea typeface="HG Mincho Light J"/>
                <a:cs typeface="Tahoma" pitchFamily="34" charset="0"/>
              </a:rPr>
            </a:br>
            <a:r>
              <a:rPr sz="2400" dirty="0">
                <a:latin typeface="Courier New" pitchFamily="49" charset="0"/>
                <a:ea typeface="HG Mincho Light J"/>
                <a:cs typeface="Courier New" pitchFamily="49" charset="0"/>
              </a:rPr>
              <a:t>/bin/</a:t>
            </a:r>
            <a:r>
              <a:rPr sz="2400" dirty="0">
                <a:latin typeface="Nimbus Sans L"/>
                <a:ea typeface="HG Mincho Light J"/>
                <a:cs typeface="Tahoma" pitchFamily="34" charset="0"/>
              </a:rPr>
              <a:t>		</a:t>
            </a:r>
            <a:r>
              <a:rPr sz="2400" dirty="0">
                <a:ea typeface="HG Mincho Light J"/>
                <a:cs typeface="Tahoma" pitchFamily="34" charset="0"/>
              </a:rPr>
              <a:t>Basic, essential system commands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/boot/</a:t>
            </a:r>
            <a:r>
              <a:rPr sz="2400" dirty="0">
                <a:latin typeface="Courier 10 Pitch"/>
                <a:ea typeface="HG Mincho Light J"/>
                <a:cs typeface="Tahoma" pitchFamily="34" charset="0"/>
              </a:rPr>
              <a:t>	</a:t>
            </a:r>
            <a:r>
              <a:rPr sz="2400" dirty="0">
                <a:latin typeface="Nimbus Sans L"/>
                <a:ea typeface="HG Mincho Light J"/>
                <a:cs typeface="Tahoma" pitchFamily="34" charset="0"/>
              </a:rPr>
              <a:t>	</a:t>
            </a:r>
            <a:r>
              <a:rPr sz="2400" dirty="0">
                <a:ea typeface="HG Mincho Light J"/>
                <a:cs typeface="Tahoma" pitchFamily="34" charset="0"/>
              </a:rPr>
              <a:t>Kernel images, </a:t>
            </a:r>
            <a:r>
              <a:rPr sz="2400" dirty="0" err="1">
                <a:ea typeface="HG Mincho Light J"/>
                <a:cs typeface="Tahoma" pitchFamily="34" charset="0"/>
              </a:rPr>
              <a:t>initrd</a:t>
            </a:r>
            <a:r>
              <a:rPr lang="nl-BE" sz="2400" dirty="0">
                <a:ea typeface="HG Mincho Light J"/>
                <a:cs typeface="Tahoma" pitchFamily="34" charset="0"/>
              </a:rPr>
              <a:t>, </a:t>
            </a:r>
            <a:r>
              <a:rPr sz="2400" dirty="0">
                <a:ea typeface="HG Mincho Light J"/>
                <a:cs typeface="Tahoma" pitchFamily="34" charset="0"/>
              </a:rPr>
              <a:t>configuration files</a:t>
            </a:r>
            <a:br>
              <a:rPr sz="2400" dirty="0">
                <a:ea typeface="HG Mincho Light J"/>
                <a:cs typeface="Tahoma" pitchFamily="34" charset="0"/>
              </a:rPr>
            </a:br>
            <a:r>
              <a:rPr sz="2400" dirty="0">
                <a:latin typeface="Courier New" pitchFamily="49" charset="0"/>
                <a:ea typeface="HG Mincho Light J"/>
                <a:cs typeface="Courier New" pitchFamily="49" charset="0"/>
              </a:rPr>
              <a:t>/dev/</a:t>
            </a:r>
            <a:r>
              <a:rPr sz="2400" dirty="0">
                <a:latin typeface="Courier 10 Pitch"/>
                <a:ea typeface="HG Mincho Light J"/>
                <a:cs typeface="Tahoma" pitchFamily="34" charset="0"/>
              </a:rPr>
              <a:t>	</a:t>
            </a:r>
            <a:r>
              <a:rPr sz="2400" dirty="0">
                <a:latin typeface="Nimbus Sans L"/>
                <a:ea typeface="HG Mincho Light J"/>
                <a:cs typeface="Tahoma" pitchFamily="34" charset="0"/>
              </a:rPr>
              <a:t>	</a:t>
            </a:r>
            <a:r>
              <a:rPr sz="2400" dirty="0">
                <a:ea typeface="HG Mincho Light J"/>
                <a:cs typeface="Tahoma" pitchFamily="34" charset="0"/>
              </a:rPr>
              <a:t>Files representing devices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/etc/</a:t>
            </a:r>
            <a:r>
              <a:rPr sz="2400" dirty="0">
                <a:latin typeface="Nimbus Sans L"/>
                <a:ea typeface="HG Mincho Light J"/>
                <a:cs typeface="Tahoma" pitchFamily="34" charset="0"/>
              </a:rPr>
              <a:t>		</a:t>
            </a:r>
            <a:r>
              <a:rPr sz="2400" dirty="0">
                <a:ea typeface="HG Mincho Light J"/>
                <a:cs typeface="Tahoma" pitchFamily="34" charset="0"/>
              </a:rPr>
              <a:t>System configuration files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/home/</a:t>
            </a:r>
            <a:r>
              <a:rPr sz="2400" dirty="0">
                <a:latin typeface="Nimbus Sans L"/>
                <a:ea typeface="HG Mincho Light J"/>
                <a:cs typeface="Tahoma" pitchFamily="34" charset="0"/>
              </a:rPr>
              <a:t>		</a:t>
            </a:r>
            <a:r>
              <a:rPr sz="2400" dirty="0">
                <a:ea typeface="HG Mincho Light J"/>
                <a:cs typeface="Tahoma" pitchFamily="34" charset="0"/>
              </a:rPr>
              <a:t>User directories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/lib/</a:t>
            </a:r>
            <a:r>
              <a:rPr sz="2400" dirty="0">
                <a:latin typeface="Nimbus Sans L"/>
                <a:ea typeface="HG Mincho Light J"/>
                <a:cs typeface="Tahoma" pitchFamily="34" charset="0"/>
              </a:rPr>
              <a:t>		</a:t>
            </a:r>
            <a:r>
              <a:rPr sz="2400" dirty="0">
                <a:ea typeface="HG Mincho Light J"/>
                <a:cs typeface="Tahoma" pitchFamily="34" charset="0"/>
              </a:rPr>
              <a:t>Basic system shared libraries</a:t>
            </a:r>
            <a:endParaRPr lang="nl-BE" sz="2400" dirty="0">
              <a:ea typeface="HG Mincho Light J"/>
              <a:cs typeface="Tahoma" pitchFamily="34" charset="0"/>
            </a:endParaRPr>
          </a:p>
          <a:p>
            <a:pPr marL="123842" indent="0">
              <a:spcBef>
                <a:spcPct val="0"/>
              </a:spcBef>
              <a:spcAft>
                <a:spcPts val="1191"/>
              </a:spcAft>
              <a:buSzPts val="3400"/>
              <a:buNone/>
            </a:pPr>
            <a:r>
              <a:rPr lang="en-US" sz="2400" dirty="0">
                <a:latin typeface="Courier New" pitchFamily="49" charset="0"/>
                <a:ea typeface="HG Mincho Light J"/>
                <a:cs typeface="Courier New" pitchFamily="49" charset="0"/>
              </a:rPr>
              <a:t>/media</a:t>
            </a:r>
            <a:r>
              <a:rPr lang="pl-PL" sz="2400" dirty="0">
                <a:latin typeface="Courier New" pitchFamily="49" charset="0"/>
                <a:ea typeface="HG Mincho Light J"/>
                <a:cs typeface="Courier New" pitchFamily="49" charset="0"/>
              </a:rPr>
              <a:t>/</a:t>
            </a:r>
            <a:r>
              <a:rPr lang="en-US" sz="2400" dirty="0">
                <a:latin typeface="Nimbus Sans L"/>
                <a:ea typeface="HG Mincho Light J"/>
                <a:cs typeface="Tahoma" pitchFamily="34" charset="0"/>
              </a:rPr>
              <a:t>		</a:t>
            </a:r>
            <a:r>
              <a:rPr lang="en-US" sz="2400" dirty="0">
                <a:ea typeface="HG Mincho Light J"/>
                <a:cs typeface="Tahoma" pitchFamily="34" charset="0"/>
              </a:rPr>
              <a:t>Mount points for removable media</a:t>
            </a:r>
            <a:endParaRPr sz="2400" dirty="0">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52</a:t>
            </a:fld>
            <a:endParaRPr lang="nl-NL"/>
          </a:p>
        </p:txBody>
      </p:sp>
    </p:spTree>
    <p:extLst>
      <p:ext uri="{BB962C8B-B14F-4D97-AF65-F5344CB8AC3E}">
        <p14:creationId xmlns:p14="http://schemas.microsoft.com/office/powerpoint/2010/main" val="93728424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txBox="1">
            <a:spLocks noGrp="1"/>
          </p:cNvSpPr>
          <p:nvPr>
            <p:ph type="title"/>
          </p:nvPr>
        </p:nvSpPr>
        <p:spPr>
          <a:xfrm>
            <a:off x="2243138" y="265059"/>
            <a:ext cx="7920000" cy="549381"/>
          </a:xfrm>
        </p:spPr>
        <p:txBody>
          <a:bodyPr>
            <a:spAutoFit/>
          </a:bodyPr>
          <a:lstStyle/>
          <a:p>
            <a:pPr>
              <a:buSzPct val="45000"/>
            </a:pPr>
            <a:r>
              <a:rPr lang="nl-BE" dirty="0"/>
              <a:t>Linux File System</a:t>
            </a:r>
            <a:endParaRPr dirty="0">
              <a:latin typeface="Nimbus Sans L"/>
              <a:ea typeface="HG Mincho Light J"/>
              <a:cs typeface="Tahoma" pitchFamily="34" charset="0"/>
            </a:endParaRPr>
          </a:p>
        </p:txBody>
      </p:sp>
      <p:sp>
        <p:nvSpPr>
          <p:cNvPr id="15363" name="Tijdelijke aanduiding voor tekst 2"/>
          <p:cNvSpPr txBox="1">
            <a:spLocks noGrp="1"/>
          </p:cNvSpPr>
          <p:nvPr>
            <p:ph idx="1"/>
          </p:nvPr>
        </p:nvSpPr>
        <p:spPr bwMode="auto">
          <a:xfrm>
            <a:off x="695400" y="1440001"/>
            <a:ext cx="10657184" cy="4782848"/>
          </a:xfrm>
          <a:noFill/>
        </p:spPr>
        <p:txBody>
          <a:bodyPr vert="horz" wrap="square" numCol="1" anchor="t" anchorCtr="0" compatLnSpc="1">
            <a:prstTxWarp prst="textNoShape">
              <a:avLst/>
            </a:prstTxWarp>
            <a:spAutoFit/>
          </a:bodyPr>
          <a:lstStyle/>
          <a:p>
            <a:pPr marL="97921" indent="0">
              <a:spcBef>
                <a:spcPct val="0"/>
              </a:spcBef>
              <a:buSzPts val="3400"/>
              <a:buNone/>
            </a:pP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lost+found</a:t>
            </a:r>
            <a:r>
              <a:rPr lang="pl-PL"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Corrupt files the system tried to recover</a:t>
            </a:r>
            <a:br>
              <a:rPr sz="2400" dirty="0">
                <a:ea typeface="HG Mincho Light J"/>
                <a:cs typeface="Tahoma" pitchFamily="34" charset="0"/>
              </a:rPr>
            </a:b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mnt</a:t>
            </a:r>
            <a:r>
              <a:rPr sz="2400" dirty="0">
                <a:latin typeface="Courier New" pitchFamily="49" charset="0"/>
                <a:ea typeface="HG Mincho Light J"/>
                <a:cs typeface="Courier New" pitchFamily="49" charset="0"/>
              </a:rPr>
              <a:t>/</a:t>
            </a:r>
            <a:r>
              <a:rPr sz="2400" dirty="0">
                <a:latin typeface="Nimbus Sans L"/>
                <a:ea typeface="HG Mincho Light J"/>
                <a:cs typeface="Tahoma" pitchFamily="34" charset="0"/>
              </a:rPr>
              <a:t>		</a:t>
            </a:r>
            <a:r>
              <a:rPr sz="2400" dirty="0">
                <a:ea typeface="HG Mincho Light J"/>
                <a:cs typeface="Tahoma" pitchFamily="34" charset="0"/>
              </a:rPr>
              <a:t>Mount points for temporarily mounted</a:t>
            </a:r>
            <a:r>
              <a:rPr lang="nl-BE" sz="2400" dirty="0">
                <a:ea typeface="HG Mincho Light J"/>
                <a:cs typeface="Tahoma" pitchFamily="34" charset="0"/>
              </a:rPr>
              <a:t> </a:t>
            </a:r>
            <a:r>
              <a:rPr sz="2400" dirty="0">
                <a:ea typeface="HG Mincho Light J"/>
                <a:cs typeface="Tahoma" pitchFamily="34" charset="0"/>
              </a:rPr>
              <a:t>filesystems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/opt/</a:t>
            </a:r>
            <a:r>
              <a:rPr sz="2400" dirty="0">
                <a:latin typeface="Nimbus Sans L"/>
                <a:ea typeface="HG Mincho Light J"/>
                <a:cs typeface="Tahoma" pitchFamily="34" charset="0"/>
              </a:rPr>
              <a:t>		</a:t>
            </a:r>
            <a:r>
              <a:rPr sz="2400" dirty="0">
                <a:ea typeface="HG Mincho Light J"/>
                <a:cs typeface="Tahoma" pitchFamily="34" charset="0"/>
              </a:rPr>
              <a:t>Specific tools installed by the sysadmin</a:t>
            </a:r>
            <a:r>
              <a:rPr lang="nl-BE" sz="2400" dirty="0">
                <a:latin typeface="Nimbus Sans L"/>
                <a:ea typeface="HG Mincho Light J"/>
                <a:cs typeface="Tahoma" pitchFamily="34" charset="0"/>
              </a:rPr>
              <a:t> </a:t>
            </a:r>
          </a:p>
          <a:p>
            <a:pPr marL="97921" indent="0">
              <a:spcBef>
                <a:spcPct val="0"/>
              </a:spcBef>
              <a:buSzPts val="3400"/>
              <a:buNone/>
            </a:pP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usr</a:t>
            </a:r>
            <a:r>
              <a:rPr sz="2400" dirty="0">
                <a:latin typeface="Courier New" pitchFamily="49" charset="0"/>
                <a:ea typeface="HG Mincho Light J"/>
                <a:cs typeface="Courier New" pitchFamily="49" charset="0"/>
              </a:rPr>
              <a:t>/local/</a:t>
            </a:r>
            <a:r>
              <a:rPr sz="2400" dirty="0">
                <a:latin typeface="Nimbus Sans L"/>
                <a:ea typeface="HG Mincho Light J"/>
                <a:cs typeface="Tahoma" pitchFamily="34" charset="0"/>
              </a:rPr>
              <a:t> o</a:t>
            </a:r>
            <a:r>
              <a:rPr sz="2400" dirty="0">
                <a:ea typeface="HG Mincho Light J"/>
                <a:cs typeface="Tahoma" pitchFamily="34" charset="0"/>
              </a:rPr>
              <a:t>ften used instead</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/proc/	</a:t>
            </a:r>
            <a:r>
              <a:rPr sz="2400" dirty="0">
                <a:latin typeface="Nimbus Sans L"/>
                <a:ea typeface="HG Mincho Light J"/>
                <a:cs typeface="Tahoma" pitchFamily="34" charset="0"/>
              </a:rPr>
              <a:t>	</a:t>
            </a:r>
            <a:r>
              <a:rPr sz="2400" dirty="0">
                <a:ea typeface="HG Mincho Light J"/>
                <a:cs typeface="Tahoma" pitchFamily="34" charset="0"/>
              </a:rPr>
              <a:t>Access to system information</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a:t>
            </a:r>
            <a:r>
              <a:rPr sz="2400" dirty="0" err="1">
                <a:latin typeface="Courier New" pitchFamily="49" charset="0"/>
                <a:ea typeface="HG Mincho Light J"/>
                <a:cs typeface="Courier New" pitchFamily="49" charset="0"/>
              </a:rPr>
              <a:t>sbin</a:t>
            </a:r>
            <a:r>
              <a:rPr sz="2400" dirty="0">
                <a:latin typeface="Courier New" pitchFamily="49" charset="0"/>
                <a:ea typeface="HG Mincho Light J"/>
                <a:cs typeface="Courier New" pitchFamily="49" charset="0"/>
              </a:rPr>
              <a:t>/	</a:t>
            </a:r>
            <a:r>
              <a:rPr sz="2400" dirty="0">
                <a:latin typeface="Nimbus Sans L"/>
                <a:ea typeface="HG Mincho Light J"/>
                <a:cs typeface="Tahoma" pitchFamily="34" charset="0"/>
              </a:rPr>
              <a:t>	</a:t>
            </a:r>
            <a:r>
              <a:rPr sz="2400" dirty="0">
                <a:ea typeface="HG Mincho Light J"/>
                <a:cs typeface="Tahoma" pitchFamily="34" charset="0"/>
              </a:rPr>
              <a:t>Administrator-only commands</a:t>
            </a:r>
            <a:br>
              <a:rPr sz="2400" dirty="0">
                <a:latin typeface="Nimbus Sans L"/>
                <a:ea typeface="HG Mincho Light J"/>
                <a:cs typeface="Tahoma" pitchFamily="34" charset="0"/>
              </a:rPr>
            </a:br>
            <a:r>
              <a:rPr sz="2400" dirty="0">
                <a:latin typeface="Courier New" pitchFamily="49" charset="0"/>
                <a:ea typeface="HG Mincho Light J"/>
                <a:cs typeface="Courier New" pitchFamily="49" charset="0"/>
              </a:rPr>
              <a:t>/sys/</a:t>
            </a:r>
            <a:r>
              <a:rPr sz="2400" dirty="0">
                <a:latin typeface="Courier 10 Pitch"/>
                <a:ea typeface="HG Mincho Light J"/>
                <a:cs typeface="Tahoma" pitchFamily="34" charset="0"/>
              </a:rPr>
              <a:t>		</a:t>
            </a:r>
            <a:r>
              <a:rPr sz="2400" dirty="0">
                <a:ea typeface="HG Mincho Light J"/>
                <a:cs typeface="Tahoma" pitchFamily="34" charset="0"/>
              </a:rPr>
              <a:t>System and device controls</a:t>
            </a:r>
            <a:endParaRPr lang="pl-PL" sz="2400" dirty="0">
              <a:ea typeface="HG Mincho Light J"/>
              <a:cs typeface="Tahoma" pitchFamily="34" charset="0"/>
            </a:endParaRPr>
          </a:p>
          <a:p>
            <a:pPr marL="97921" indent="0">
              <a:spcBef>
                <a:spcPct val="0"/>
              </a:spcBef>
              <a:spcAft>
                <a:spcPts val="1191"/>
              </a:spcAft>
              <a:buSzPts val="3400"/>
              <a:buNone/>
            </a:pPr>
            <a:r>
              <a:rPr lang="en-US" sz="2400" dirty="0">
                <a:latin typeface="Courier New" pitchFamily="49" charset="0"/>
                <a:ea typeface="HG Mincho Light J"/>
                <a:cs typeface="Courier New" pitchFamily="49" charset="0"/>
              </a:rPr>
              <a:t>/</a:t>
            </a:r>
            <a:r>
              <a:rPr lang="pl-PL" sz="2400" dirty="0" err="1">
                <a:latin typeface="Courier New" pitchFamily="49" charset="0"/>
                <a:ea typeface="HG Mincho Light J"/>
                <a:cs typeface="Courier New" pitchFamily="49" charset="0"/>
              </a:rPr>
              <a:t>tmp</a:t>
            </a:r>
            <a:r>
              <a:rPr lang="en-US" sz="2400" dirty="0">
                <a:latin typeface="Courier New" pitchFamily="49" charset="0"/>
                <a:ea typeface="HG Mincho Light J"/>
                <a:cs typeface="Courier New" pitchFamily="49" charset="0"/>
              </a:rPr>
              <a:t>/</a:t>
            </a:r>
            <a:r>
              <a:rPr lang="en-US" sz="2400" dirty="0">
                <a:latin typeface="Courier 10 Pitch"/>
                <a:ea typeface="HG Mincho Light J"/>
                <a:cs typeface="Tahoma" pitchFamily="34" charset="0"/>
              </a:rPr>
              <a:t>		</a:t>
            </a:r>
            <a:r>
              <a:rPr lang="pl-PL" sz="2400" dirty="0" err="1">
                <a:ea typeface="HG Mincho Light J"/>
                <a:cs typeface="Tahoma" pitchFamily="34" charset="0"/>
              </a:rPr>
              <a:t>Temporary</a:t>
            </a:r>
            <a:r>
              <a:rPr lang="pl-PL" sz="2400" dirty="0">
                <a:ea typeface="HG Mincho Light J"/>
                <a:cs typeface="Tahoma" pitchFamily="34" charset="0"/>
              </a:rPr>
              <a:t> </a:t>
            </a:r>
            <a:r>
              <a:rPr lang="pl-PL" sz="2400" dirty="0" err="1">
                <a:ea typeface="HG Mincho Light J"/>
                <a:cs typeface="Tahoma" pitchFamily="34" charset="0"/>
              </a:rPr>
              <a:t>files</a:t>
            </a:r>
            <a:endParaRPr lang="en-US" sz="2400" dirty="0">
              <a:ea typeface="HG Mincho Light J"/>
              <a:cs typeface="Tahoma" pitchFamily="34" charset="0"/>
            </a:endParaRPr>
          </a:p>
          <a:p>
            <a:pPr marL="97921" indent="0">
              <a:spcBef>
                <a:spcPct val="0"/>
              </a:spcBef>
              <a:spcAft>
                <a:spcPts val="1191"/>
              </a:spcAft>
              <a:buSzPts val="3400"/>
              <a:buNone/>
            </a:pPr>
            <a:r>
              <a:rPr lang="en-US" sz="2400" dirty="0">
                <a:latin typeface="+mj-lt"/>
                <a:ea typeface="HG Mincho Light J"/>
                <a:cs typeface="Tahoma" pitchFamily="34" charset="0"/>
              </a:rPr>
              <a:t>The Unix filesystem structure is defined by the Filesystem Hierarchy Standard (FHS): </a:t>
            </a:r>
            <a:r>
              <a:rPr lang="en-US" sz="2400" dirty="0">
                <a:solidFill>
                  <a:srgbClr val="000000"/>
                </a:solidFill>
                <a:latin typeface="+mj-lt"/>
                <a:ea typeface="HG Mincho Light J"/>
                <a:cs typeface="Tahoma" pitchFamily="34" charset="0"/>
                <a:hlinkClick r:id="rId3"/>
              </a:rPr>
              <a:t>http://www.pathname.com/fhs/</a:t>
            </a:r>
            <a:r>
              <a:rPr lang="pl-PL" sz="2400" dirty="0">
                <a:solidFill>
                  <a:srgbClr val="000000"/>
                </a:solidFill>
                <a:latin typeface="+mj-lt"/>
                <a:ea typeface="HG Mincho Light J"/>
                <a:cs typeface="Tahoma" pitchFamily="34" charset="0"/>
                <a:hlinkClick r:id="rId3"/>
              </a:rPr>
              <a:t>pub/fhs-2.3.html</a:t>
            </a:r>
          </a:p>
          <a:p>
            <a:pPr marL="97921" indent="0">
              <a:spcBef>
                <a:spcPct val="0"/>
              </a:spcBef>
              <a:spcAft>
                <a:spcPts val="1191"/>
              </a:spcAft>
              <a:buSzPts val="3400"/>
              <a:buNone/>
            </a:pPr>
            <a:endParaRPr lang="en-US" sz="2400" dirty="0">
              <a:solidFill>
                <a:srgbClr val="000000"/>
              </a:solidFill>
              <a:latin typeface="+mj-lt"/>
              <a:ea typeface="HG Mincho Light J"/>
              <a:cs typeface="Tahoma" pitchFamily="34" charset="0"/>
              <a:hlinkClick r:id="rId3"/>
            </a:endParaRPr>
          </a:p>
          <a:p>
            <a:pPr marL="97921" indent="0">
              <a:spcBef>
                <a:spcPct val="0"/>
              </a:spcBef>
              <a:spcAft>
                <a:spcPts val="1191"/>
              </a:spcAft>
              <a:buSzPts val="3400"/>
              <a:buNone/>
            </a:pPr>
            <a:r>
              <a:rPr lang="nl-BE" sz="2400" dirty="0">
                <a:solidFill>
                  <a:srgbClr val="000000"/>
                </a:solidFill>
                <a:latin typeface="+mj-lt"/>
                <a:ea typeface="HG Mincho Light J"/>
                <a:cs typeface="Tahoma" pitchFamily="34" charset="0"/>
              </a:rPr>
              <a:t>http://en.wikipedia.org/wiki/Filesystem_Hierarchy_Standard</a:t>
            </a:r>
            <a:br>
              <a:rPr sz="2400" dirty="0">
                <a:solidFill>
                  <a:srgbClr val="000000"/>
                </a:solidFill>
                <a:latin typeface="+mj-lt"/>
                <a:ea typeface="HG Mincho Light J"/>
                <a:cs typeface="Tahoma" pitchFamily="34" charset="0"/>
              </a:rPr>
            </a:br>
            <a:endParaRPr sz="2400" dirty="0">
              <a:solidFill>
                <a:srgbClr val="000000"/>
              </a:solidFill>
              <a:latin typeface="+mj-lt"/>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53</a:t>
            </a:fld>
            <a:endParaRPr lang="nl-NL" dirty="0"/>
          </a:p>
        </p:txBody>
      </p:sp>
    </p:spTree>
    <p:extLst>
      <p:ext uri="{BB962C8B-B14F-4D97-AF65-F5344CB8AC3E}">
        <p14:creationId xmlns:p14="http://schemas.microsoft.com/office/powerpoint/2010/main" val="36530484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r>
              <a:rPr lang="pl-PL" dirty="0"/>
              <a:t>-home directory</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54</a:t>
            </a:fld>
            <a:endParaRPr lang="nl-NL"/>
          </a:p>
        </p:txBody>
      </p:sp>
    </p:spTree>
    <p:extLst>
      <p:ext uri="{BB962C8B-B14F-4D97-AF65-F5344CB8AC3E}">
        <p14:creationId xmlns:p14="http://schemas.microsoft.com/office/powerpoint/2010/main" val="2442454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
          <p:cNvSpPr txBox="1">
            <a:spLocks noGrp="1"/>
          </p:cNvSpPr>
          <p:nvPr>
            <p:ph type="title"/>
          </p:nvPr>
        </p:nvSpPr>
        <p:spPr/>
        <p:txBody>
          <a:bodyPr/>
          <a:lstStyle/>
          <a:p>
            <a:r>
              <a:rPr lang="nl-BE"/>
              <a:t>ls command</a:t>
            </a:r>
            <a:endParaRPr lang="nl-BE" dirty="0"/>
          </a:p>
        </p:txBody>
      </p:sp>
      <p:sp>
        <p:nvSpPr>
          <p:cNvPr id="21507" name="Tijdelijke aanduiding voor tekst 2"/>
          <p:cNvSpPr txBox="1">
            <a:spLocks noGrp="1"/>
          </p:cNvSpPr>
          <p:nvPr>
            <p:ph idx="1"/>
          </p:nvPr>
        </p:nvSpPr>
        <p:spPr>
          <a:xfrm>
            <a:off x="767408" y="1268760"/>
            <a:ext cx="10225136" cy="4678362"/>
          </a:xfrm>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55</a:t>
            </a:fld>
            <a:endParaRPr lang="nl-NL"/>
          </a:p>
        </p:txBody>
      </p:sp>
    </p:spTree>
    <p:extLst>
      <p:ext uri="{BB962C8B-B14F-4D97-AF65-F5344CB8AC3E}">
        <p14:creationId xmlns:p14="http://schemas.microsoft.com/office/powerpoint/2010/main" val="36816008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txBox="1">
            <a:spLocks noGrp="1"/>
          </p:cNvSpPr>
          <p:nvPr>
            <p:ph type="title"/>
          </p:nvPr>
        </p:nvSpPr>
        <p:spPr/>
        <p:txBody>
          <a:bodyPr/>
          <a:lstStyle/>
          <a:p>
            <a:r>
              <a:rPr lang="nl-BE" dirty="0" err="1"/>
              <a:t>ls</a:t>
            </a:r>
            <a:r>
              <a:rPr lang="nl-BE" dirty="0"/>
              <a:t> </a:t>
            </a:r>
            <a:r>
              <a:rPr lang="nl-BE" dirty="0" err="1"/>
              <a:t>command</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*txt</a:t>
            </a:r>
            <a:br>
              <a:rPr lang="en-US" sz="2200" b="1" dirty="0">
                <a:latin typeface="+mj-lt"/>
              </a:rPr>
            </a:br>
            <a:r>
              <a:rPr lang="en-US" sz="2200" dirty="0">
                <a:latin typeface="+mj-lt"/>
              </a:rPr>
              <a:t>The shell first replaces *txt by all the file and directory names ending by txt (including .txt), except those starting with ., and then executes the ls command line.</a:t>
            </a:r>
          </a:p>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-d .*</a:t>
            </a:r>
            <a:br>
              <a:rPr lang="en-US" sz="2200" b="1" dirty="0">
                <a:latin typeface="+mj-lt"/>
              </a:rPr>
            </a:br>
            <a:r>
              <a:rPr lang="en-US" sz="2200" dirty="0">
                <a:latin typeface="+mj-lt"/>
              </a:rPr>
              <a:t>Lists all the files and directories starting with .</a:t>
            </a:r>
            <a:br>
              <a:rPr lang="en-US" sz="2200" dirty="0">
                <a:latin typeface="+mj-lt"/>
              </a:rPr>
            </a:br>
            <a:r>
              <a:rPr lang="en-US" sz="2200" dirty="0">
                <a:latin typeface="+mj-lt"/>
              </a:rPr>
              <a:t>-d tells ls not to display the contents of directories.</a:t>
            </a:r>
            <a:br>
              <a:rPr lang="en-US" sz="2200" dirty="0">
                <a:latin typeface="+mj-lt"/>
              </a:rPr>
            </a:b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-d */</a:t>
            </a:r>
          </a:p>
          <a:p>
            <a:pPr>
              <a:buSzPct val="100000"/>
              <a:buFont typeface="Arial" pitchFamily="34" charset="0"/>
              <a:buChar char="•"/>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ls ?.log</a:t>
            </a:r>
            <a:br>
              <a:rPr lang="en-US" sz="2200" dirty="0">
                <a:latin typeface="Courier New" panose="02070309020205020404" pitchFamily="49" charset="0"/>
                <a:cs typeface="Courier New" panose="02070309020205020404" pitchFamily="49" charset="0"/>
              </a:rPr>
            </a:br>
            <a:r>
              <a:rPr lang="en-US" sz="2200" dirty="0">
                <a:latin typeface="+mj-lt"/>
              </a:rPr>
              <a:t>Lists all the files which names start by 1 character and end by .log</a:t>
            </a:r>
          </a:p>
          <a:p>
            <a:pPr>
              <a:buSzPct val="100000"/>
              <a:buFont typeface="Arial" pitchFamily="34" charset="0"/>
              <a:buChar char="•"/>
            </a:pPr>
            <a:r>
              <a:rPr lang="en-US" sz="2000" dirty="0">
                <a:latin typeface="+mj-lt"/>
                <a:hlinkClick r:id="rId4"/>
              </a:rPr>
              <a:t>http://www.thegeekstuff.com/2009/07/linux-ls-command-examples/</a:t>
            </a:r>
            <a:endParaRPr lang="en-US" sz="20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56</a:t>
            </a:fld>
            <a:endParaRPr lang="nl-NL"/>
          </a:p>
        </p:txBody>
      </p:sp>
    </p:spTree>
    <p:extLst>
      <p:ext uri="{BB962C8B-B14F-4D97-AF65-F5344CB8AC3E}">
        <p14:creationId xmlns:p14="http://schemas.microsoft.com/office/powerpoint/2010/main" val="118381736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nl-BE" sz="1400" dirty="0">
                <a:latin typeface="Courier New" pitchFamily="49" charset="0"/>
                <a:cs typeface="Courier New" pitchFamily="49" charset="0"/>
              </a:rPr>
              <a:t>vsc30051@login1:~/</a:t>
            </a:r>
            <a:r>
              <a:rPr lang="nl-BE" sz="1400" dirty="0" err="1">
                <a:latin typeface="Courier New" pitchFamily="49" charset="0"/>
                <a:cs typeface="Courier New" pitchFamily="49" charset="0"/>
              </a:rPr>
              <a:t>matlab</a:t>
            </a:r>
            <a:r>
              <a:rPr lang="nl-BE" sz="1400" dirty="0">
                <a:latin typeface="Courier New" pitchFamily="49" charset="0"/>
                <a:cs typeface="Courier New" pitchFamily="49" charset="0"/>
              </a:rPr>
              <a:t>/test&gt; </a:t>
            </a:r>
            <a:r>
              <a:rPr lang="nl-BE" sz="1400" dirty="0" err="1">
                <a:latin typeface="Courier New" pitchFamily="49" charset="0"/>
                <a:cs typeface="Courier New" pitchFamily="49" charset="0"/>
              </a:rPr>
              <a:t>ls</a:t>
            </a:r>
            <a:r>
              <a:rPr lang="nl-BE" sz="1400" dirty="0">
                <a:latin typeface="Courier New" pitchFamily="49" charset="0"/>
                <a:cs typeface="Courier New" pitchFamily="49" charset="0"/>
              </a:rPr>
              <a:t> -al</a:t>
            </a:r>
          </a:p>
          <a:p>
            <a:pPr marL="0" indent="0">
              <a:buNone/>
            </a:pPr>
            <a:r>
              <a:rPr lang="nl-BE" sz="1400" dirty="0" err="1">
                <a:latin typeface="Courier New" pitchFamily="49" charset="0"/>
                <a:cs typeface="Courier New" pitchFamily="49" charset="0"/>
              </a:rPr>
              <a:t>total</a:t>
            </a:r>
            <a:r>
              <a:rPr lang="nl-BE" sz="1400" dirty="0">
                <a:latin typeface="Courier New" pitchFamily="49" charset="0"/>
                <a:cs typeface="Courier New" pitchFamily="49" charset="0"/>
              </a:rPr>
              <a:t> 1156</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9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8192 2011-03-29 16:10 .</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9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4096 2011-06-20 12:08 ..</a:t>
            </a:r>
          </a:p>
          <a:p>
            <a:pPr marL="0" indent="0">
              <a:buNone/>
            </a:pPr>
            <a:r>
              <a:rPr lang="nl-BE" sz="1400" dirty="0" err="1">
                <a:latin typeface="Courier New" pitchFamily="49" charset="0"/>
                <a:cs typeface="Courier New" pitchFamily="49" charset="0"/>
              </a:rPr>
              <a:t>drwxr</a:t>
            </a: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xr</a:t>
            </a:r>
            <a:r>
              <a:rPr lang="nl-BE" sz="1400" dirty="0">
                <a:latin typeface="Courier New" pitchFamily="49" charset="0"/>
                <a:cs typeface="Courier New" pitchFamily="49" charset="0"/>
              </a:rPr>
              <a:t>-x 3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4096 2010-01-08 10:54 </a:t>
            </a:r>
            <a:r>
              <a:rPr lang="nl-BE" sz="1400" dirty="0" err="1">
                <a:latin typeface="Courier New" pitchFamily="49" charset="0"/>
                <a:cs typeface="Courier New" pitchFamily="49" charset="0"/>
              </a:rPr>
              <a:t>courseAndreas</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rwxr</a:t>
            </a:r>
            <a:r>
              <a:rPr lang="nl-BE" sz="1400" dirty="0">
                <a:latin typeface="Courier New" pitchFamily="49" charset="0"/>
                <a:cs typeface="Courier New" pitchFamily="49" charset="0"/>
              </a:rPr>
              <a:t>--r-- 1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149326 2011-03-10 15:14 </a:t>
            </a:r>
            <a:r>
              <a:rPr lang="nl-BE" sz="1400" dirty="0" err="1">
                <a:latin typeface="Courier New" pitchFamily="49" charset="0"/>
                <a:cs typeface="Courier New" pitchFamily="49" charset="0"/>
              </a:rPr>
              <a:t>fibonacci</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681 2011-03-10 15:09 </a:t>
            </a:r>
            <a:r>
              <a:rPr lang="nl-BE" sz="1400" dirty="0" err="1">
                <a:latin typeface="Courier New" pitchFamily="49" charset="0"/>
                <a:cs typeface="Courier New" pitchFamily="49" charset="0"/>
              </a:rPr>
              <a:t>fibonacci.m</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rwxr</a:t>
            </a:r>
            <a:r>
              <a:rPr lang="nl-BE" sz="1400" dirty="0">
                <a:latin typeface="Courier New" pitchFamily="49" charset="0"/>
                <a:cs typeface="Courier New" pitchFamily="49" charset="0"/>
              </a:rPr>
              <a:t>--r-- 1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149068 2011-03-10 12:16 </a:t>
            </a:r>
            <a:r>
              <a:rPr lang="nl-BE" sz="1400" dirty="0" err="1">
                <a:latin typeface="Courier New" pitchFamily="49" charset="0"/>
                <a:cs typeface="Courier New" pitchFamily="49" charset="0"/>
              </a:rPr>
              <a:t>ftest</a:t>
            </a:r>
            <a:endParaRPr lang="nl-BE" sz="1400" dirty="0">
              <a:latin typeface="Courier New" pitchFamily="49" charset="0"/>
              <a:cs typeface="Courier New" pitchFamily="49" charset="0"/>
            </a:endParaRP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443 2011-03-10 12:17 ftest_compiled.sh</a:t>
            </a: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442 2011-03-10 11:28 ftest_compiled.sh~</a:t>
            </a:r>
          </a:p>
          <a:p>
            <a:pPr marL="0" indent="0">
              <a:buNone/>
            </a:pPr>
            <a:r>
              <a:rPr lang="nl-BE" sz="1400" dirty="0">
                <a:latin typeface="Courier New" pitchFamily="49" charset="0"/>
                <a:cs typeface="Courier New" pitchFamily="49" charset="0"/>
              </a:rPr>
              <a:t>-</a:t>
            </a:r>
            <a:r>
              <a:rPr lang="nl-BE" sz="1400" dirty="0" err="1">
                <a:latin typeface="Courier New" pitchFamily="49" charset="0"/>
                <a:cs typeface="Courier New" pitchFamily="49" charset="0"/>
              </a:rPr>
              <a:t>rw</a:t>
            </a:r>
            <a:r>
              <a:rPr lang="nl-BE" sz="1400" dirty="0">
                <a:latin typeface="Courier New" pitchFamily="49" charset="0"/>
                <a:cs typeface="Courier New" pitchFamily="49" charset="0"/>
              </a:rPr>
              <a:t>-r--r-- 1 vsc30051 </a:t>
            </a:r>
            <a:r>
              <a:rPr lang="nl-BE" sz="1400" dirty="0" err="1">
                <a:latin typeface="Courier New" pitchFamily="49" charset="0"/>
                <a:cs typeface="Courier New" pitchFamily="49" charset="0"/>
              </a:rPr>
              <a:t>vsc30051</a:t>
            </a:r>
            <a:r>
              <a:rPr lang="nl-BE" sz="1400" dirty="0">
                <a:latin typeface="Courier New" pitchFamily="49" charset="0"/>
                <a:cs typeface="Courier New" pitchFamily="49" charset="0"/>
              </a:rPr>
              <a:t>     70 2011-03-10 12:15 </a:t>
            </a:r>
            <a:r>
              <a:rPr lang="nl-BE" sz="1400" dirty="0" err="1">
                <a:latin typeface="Courier New" pitchFamily="49" charset="0"/>
                <a:cs typeface="Courier New" pitchFamily="49" charset="0"/>
              </a:rPr>
              <a:t>ftest.m</a:t>
            </a:r>
            <a:endParaRPr lang="nl-BE" sz="1400" dirty="0">
              <a:latin typeface="Courier New" pitchFamily="49" charset="0"/>
              <a:cs typeface="Courier New" pitchFamily="49" charset="0"/>
            </a:endParaRPr>
          </a:p>
          <a:p>
            <a:pPr marL="0" indent="0">
              <a:buNone/>
            </a:pPr>
            <a:endParaRPr lang="nl-BE" sz="14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57</a:t>
            </a:fld>
            <a:endParaRPr lang="nl-NL"/>
          </a:p>
        </p:txBody>
      </p:sp>
      <p:sp>
        <p:nvSpPr>
          <p:cNvPr id="6" name="Titel 1"/>
          <p:cNvSpPr txBox="1">
            <a:spLocks noGrp="1"/>
          </p:cNvSpPr>
          <p:nvPr>
            <p:ph type="title"/>
          </p:nvPr>
        </p:nvSpPr>
        <p:spPr>
          <a:xfrm>
            <a:off x="2243138" y="0"/>
            <a:ext cx="7920000" cy="1079500"/>
          </a:xfrm>
        </p:spPr>
        <p:txBody>
          <a:bodyPr/>
          <a:lstStyle/>
          <a:p>
            <a:r>
              <a:rPr lang="nl-BE" dirty="0" err="1"/>
              <a:t>ls</a:t>
            </a:r>
            <a:r>
              <a:rPr lang="nl-BE" dirty="0"/>
              <a:t> </a:t>
            </a:r>
            <a:r>
              <a:rPr lang="nl-BE" dirty="0" err="1"/>
              <a:t>command</a:t>
            </a:r>
            <a:endParaRPr lang="nl-BE" dirty="0"/>
          </a:p>
        </p:txBody>
      </p:sp>
      <p:sp>
        <p:nvSpPr>
          <p:cNvPr id="7" name="Tijdelijke aanduiding voor inhoud 2"/>
          <p:cNvSpPr txBox="1">
            <a:spLocks/>
          </p:cNvSpPr>
          <p:nvPr/>
        </p:nvSpPr>
        <p:spPr>
          <a:xfrm>
            <a:off x="1929000" y="4727376"/>
            <a:ext cx="8334000" cy="1610888"/>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sz="2200" dirty="0">
                <a:latin typeface="+mj-lt"/>
              </a:rPr>
              <a:t>In Linux, file is defined as simply the thing that deals with a sequence of bytes</a:t>
            </a:r>
          </a:p>
          <a:p>
            <a:pPr>
              <a:lnSpc>
                <a:spcPct val="80000"/>
              </a:lnSpc>
            </a:pPr>
            <a:r>
              <a:rPr lang="en-US" sz="2200" dirty="0">
                <a:latin typeface="+mj-lt"/>
              </a:rPr>
              <a:t>Hence everything are files</a:t>
            </a:r>
            <a:r>
              <a:rPr lang="pl-PL" sz="2200" dirty="0">
                <a:latin typeface="+mj-lt"/>
              </a:rPr>
              <a:t>: a</a:t>
            </a:r>
            <a:r>
              <a:rPr lang="en-US" sz="2200" dirty="0">
                <a:latin typeface="+mj-lt"/>
              </a:rPr>
              <a:t>n ordinary file is a file; a directory is also file; a network card, a hard disk, any device are also files since they deal with a sequence of bytes </a:t>
            </a:r>
          </a:p>
        </p:txBody>
      </p:sp>
    </p:spTree>
    <p:extLst>
      <p:ext uri="{BB962C8B-B14F-4D97-AF65-F5344CB8AC3E}">
        <p14:creationId xmlns:p14="http://schemas.microsoft.com/office/powerpoint/2010/main" val="34878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
        <p:nvSpPr>
          <p:cNvPr id="3" name="Tijdelijke aanduiding voor inhoud 2"/>
          <p:cNvSpPr>
            <a:spLocks noGrp="1"/>
          </p:cNvSpPr>
          <p:nvPr>
            <p:ph idx="1"/>
          </p:nvPr>
        </p:nvSpPr>
        <p:spPr/>
        <p:txBody>
          <a:bodyPr/>
          <a:lstStyle/>
          <a:p>
            <a:pPr>
              <a:lnSpc>
                <a:spcPct val="80000"/>
              </a:lnSpc>
            </a:pPr>
            <a:r>
              <a:rPr lang="nl-BE" sz="2000" b="1" dirty="0" err="1">
                <a:latin typeface="+mj-lt"/>
              </a:rPr>
              <a:t>Symbolic</a:t>
            </a:r>
            <a:r>
              <a:rPr lang="nl-BE" sz="2000" b="1" dirty="0">
                <a:latin typeface="+mj-lt"/>
              </a:rPr>
              <a:t> (soft) link</a:t>
            </a:r>
          </a:p>
          <a:p>
            <a:pPr lvl="1">
              <a:lnSpc>
                <a:spcPct val="80000"/>
              </a:lnSpc>
            </a:pPr>
            <a:r>
              <a:rPr lang="en-US" sz="2000" dirty="0">
                <a:latin typeface="+mj-lt"/>
                <a:cs typeface="Courier New" pitchFamily="49" charset="0"/>
              </a:rPr>
              <a:t>Not a real file, just a link to another file</a:t>
            </a:r>
          </a:p>
          <a:p>
            <a:pPr lvl="1">
              <a:lnSpc>
                <a:spcPct val="80000"/>
              </a:lnSpc>
            </a:pPr>
            <a:r>
              <a:rPr lang="en-US" sz="2000" dirty="0">
                <a:latin typeface="+mj-lt"/>
              </a:rPr>
              <a:t>Allow</a:t>
            </a:r>
            <a:r>
              <a:rPr lang="pl-PL" sz="2000" dirty="0">
                <a:latin typeface="+mj-lt"/>
              </a:rPr>
              <a:t>s</a:t>
            </a:r>
            <a:r>
              <a:rPr lang="en-US" sz="2000" dirty="0">
                <a:latin typeface="+mj-lt"/>
              </a:rPr>
              <a:t> giving another name to a file without actually </a:t>
            </a:r>
            <a:r>
              <a:rPr lang="en-US" sz="2000" dirty="0" err="1">
                <a:latin typeface="+mj-lt"/>
              </a:rPr>
              <a:t>duplicat</a:t>
            </a:r>
            <a:r>
              <a:rPr lang="pl-PL" sz="2000" dirty="0" err="1">
                <a:latin typeface="+mj-lt"/>
              </a:rPr>
              <a:t>ing</a:t>
            </a:r>
            <a:r>
              <a:rPr lang="en-US" sz="2000" dirty="0">
                <a:latin typeface="+mj-lt"/>
              </a:rPr>
              <a:t> it – hence save</a:t>
            </a:r>
            <a:r>
              <a:rPr lang="pl-PL" sz="2000" dirty="0">
                <a:latin typeface="+mj-lt"/>
              </a:rPr>
              <a:t>s</a:t>
            </a:r>
            <a:r>
              <a:rPr lang="en-US" sz="2000" dirty="0">
                <a:latin typeface="+mj-lt"/>
              </a:rPr>
              <a:t> memory space</a:t>
            </a:r>
            <a:endParaRPr lang="pl-PL" sz="2000" dirty="0">
              <a:latin typeface="+mj-lt"/>
            </a:endParaRPr>
          </a:p>
          <a:p>
            <a:pPr marL="359637" lvl="1" indent="0">
              <a:lnSpc>
                <a:spcPct val="80000"/>
              </a:lnSpc>
              <a:buNone/>
            </a:pPr>
            <a:endParaRPr lang="en-US" sz="2000" dirty="0">
              <a:latin typeface="+mj-lt"/>
            </a:endParaRPr>
          </a:p>
          <a:p>
            <a:pPr>
              <a:lnSpc>
                <a:spcPct val="80000"/>
              </a:lnSpc>
            </a:pPr>
            <a:r>
              <a:rPr lang="nl-BE" sz="2000" b="1" dirty="0">
                <a:latin typeface="+mj-lt"/>
              </a:rPr>
              <a:t>Special file (device)</a:t>
            </a:r>
          </a:p>
          <a:p>
            <a:pPr lvl="1">
              <a:lnSpc>
                <a:spcPct val="80000"/>
              </a:lnSpc>
            </a:pPr>
            <a:r>
              <a:rPr lang="en-US" sz="2000" dirty="0">
                <a:latin typeface="+mj-lt"/>
                <a:cs typeface="Courier New" pitchFamily="49" charset="0"/>
              </a:rPr>
              <a:t>Each hardware device, e.g. keyboard, hard disk, CD-ROM, etc. is associated with at least one file</a:t>
            </a:r>
          </a:p>
          <a:p>
            <a:pPr lvl="1">
              <a:lnSpc>
                <a:spcPct val="80000"/>
              </a:lnSpc>
            </a:pPr>
            <a:r>
              <a:rPr lang="en-US" sz="2000" dirty="0">
                <a:latin typeface="+mj-lt"/>
                <a:cs typeface="Courier New" pitchFamily="49" charset="0"/>
              </a:rPr>
              <a:t>Usually store in /</a:t>
            </a:r>
            <a:r>
              <a:rPr lang="en-US" sz="2000" dirty="0" err="1">
                <a:latin typeface="+mj-lt"/>
                <a:cs typeface="Courier New" pitchFamily="49" charset="0"/>
              </a:rPr>
              <a:t>dev</a:t>
            </a:r>
            <a:r>
              <a:rPr lang="en-US" sz="2000" dirty="0">
                <a:latin typeface="+mj-lt"/>
                <a:cs typeface="Courier New" pitchFamily="49" charset="0"/>
              </a:rPr>
              <a:t> directory</a:t>
            </a:r>
          </a:p>
          <a:p>
            <a:pPr lvl="1">
              <a:lnSpc>
                <a:spcPct val="80000"/>
              </a:lnSpc>
            </a:pPr>
            <a:r>
              <a:rPr lang="en-US" sz="2000" dirty="0">
                <a:latin typeface="+mj-lt"/>
                <a:cs typeface="Courier New" pitchFamily="49" charset="0"/>
              </a:rPr>
              <a:t>Applications can read and write any devices by reading and writing their associate file – hence the access method is known as device independent</a:t>
            </a:r>
          </a:p>
          <a:p>
            <a:pPr lvl="1">
              <a:lnSpc>
                <a:spcPct val="80000"/>
              </a:lnSpc>
            </a:pPr>
            <a:r>
              <a:rPr lang="en-US" sz="2000" dirty="0">
                <a:latin typeface="+mj-lt"/>
                <a:cs typeface="Courier New" pitchFamily="49" charset="0"/>
              </a:rPr>
              <a:t>Divide into two types: character special files, e.g. keyboard, and block special files, e.g. disk</a:t>
            </a:r>
          </a:p>
          <a:p>
            <a:endParaRPr lang="nl-BE" sz="20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58</a:t>
            </a:fld>
            <a:endParaRPr lang="nl-NL"/>
          </a:p>
        </p:txBody>
      </p:sp>
    </p:spTree>
    <p:extLst>
      <p:ext uri="{BB962C8B-B14F-4D97-AF65-F5344CB8AC3E}">
        <p14:creationId xmlns:p14="http://schemas.microsoft.com/office/powerpoint/2010/main" val="1796802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txBox="1">
            <a:spLocks noGrp="1"/>
          </p:cNvSpPr>
          <p:nvPr>
            <p:ph type="title"/>
          </p:nvPr>
        </p:nvSpPr>
        <p:spPr/>
        <p:txBody>
          <a:bodyPr/>
          <a:lstStyle/>
          <a:p>
            <a:r>
              <a:rPr lang="nl-BE" dirty="0" err="1"/>
              <a:t>ls</a:t>
            </a:r>
            <a:r>
              <a:rPr lang="nl-BE" dirty="0"/>
              <a:t> </a:t>
            </a:r>
            <a:r>
              <a:rPr lang="nl-BE" dirty="0" err="1"/>
              <a:t>command</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endParaRPr lang="en-US" sz="2000"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59</a:t>
            </a:fld>
            <a:endParaRPr lang="nl-NL"/>
          </a:p>
        </p:txBody>
      </p:sp>
      <p:grpSp>
        <p:nvGrpSpPr>
          <p:cNvPr id="5" name="Groep 4"/>
          <p:cNvGrpSpPr/>
          <p:nvPr/>
        </p:nvGrpSpPr>
        <p:grpSpPr>
          <a:xfrm>
            <a:off x="1707520" y="1298865"/>
            <a:ext cx="7844864" cy="4650416"/>
            <a:chOff x="543560" y="1298863"/>
            <a:chExt cx="8636952" cy="5384875"/>
          </a:xfrm>
        </p:grpSpPr>
        <p:pic>
          <p:nvPicPr>
            <p:cNvPr id="6" name="Picture 7" descr="CUI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2" y="1349738"/>
              <a:ext cx="8585200" cy="5334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ep 6"/>
            <p:cNvGrpSpPr/>
            <p:nvPr/>
          </p:nvGrpSpPr>
          <p:grpSpPr>
            <a:xfrm>
              <a:off x="543560" y="1298863"/>
              <a:ext cx="8596596" cy="5077132"/>
              <a:chOff x="543560" y="1298863"/>
              <a:chExt cx="8596596" cy="5077132"/>
            </a:xfrm>
          </p:grpSpPr>
          <p:sp>
            <p:nvSpPr>
              <p:cNvPr id="8" name="Oval 8"/>
              <p:cNvSpPr>
                <a:spLocks noChangeArrowheads="1"/>
              </p:cNvSpPr>
              <p:nvPr/>
            </p:nvSpPr>
            <p:spPr bwMode="auto">
              <a:xfrm>
                <a:off x="3078480" y="1844755"/>
                <a:ext cx="2819400" cy="425450"/>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9" name="Text Box 9"/>
              <p:cNvSpPr txBox="1">
                <a:spLocks noChangeArrowheads="1"/>
              </p:cNvSpPr>
              <p:nvPr/>
            </p:nvSpPr>
            <p:spPr bwMode="auto">
              <a:xfrm>
                <a:off x="5711156" y="1298863"/>
                <a:ext cx="3429000" cy="1015697"/>
              </a:xfrm>
              <a:prstGeom prst="rect">
                <a:avLst/>
              </a:prstGeom>
              <a:solidFill>
                <a:schemeClr val="bg1"/>
              </a:solidFill>
              <a:ln>
                <a:noFill/>
              </a:ln>
              <a:effectLst/>
            </p:spPr>
            <p:txBody>
              <a:bodyPr>
                <a:spAutoFit/>
              </a:bodyPr>
              <a:lstStyle/>
              <a:p>
                <a:r>
                  <a:rPr lang="en-US" altLang="zh-TW" sz="1700" dirty="0">
                    <a:solidFill>
                      <a:srgbClr val="182B52"/>
                    </a:solidFill>
                    <a:ea typeface="新細明體" panose="02020500000000000000" pitchFamily="18" charset="-120"/>
                  </a:rPr>
                  <a:t>Command that sets a symbolic link to a file called CUI to </a:t>
                </a:r>
                <a:r>
                  <a:rPr lang="en-US" altLang="zh-TW" sz="1700" dirty="0" err="1">
                    <a:solidFill>
                      <a:srgbClr val="182B52"/>
                    </a:solidFill>
                    <a:ea typeface="新細明體" panose="02020500000000000000" pitchFamily="18" charset="-120"/>
                  </a:rPr>
                  <a:t>anotherCUI</a:t>
                </a:r>
                <a:endParaRPr lang="en-US" altLang="zh-TW" sz="1700" dirty="0">
                  <a:solidFill>
                    <a:srgbClr val="182B52"/>
                  </a:solidFill>
                  <a:ea typeface="新細明體" panose="02020500000000000000" pitchFamily="18" charset="-120"/>
                </a:endParaRPr>
              </a:p>
            </p:txBody>
          </p:sp>
          <p:sp>
            <p:nvSpPr>
              <p:cNvPr id="10" name="Line 10"/>
              <p:cNvSpPr>
                <a:spLocks noChangeShapeType="1"/>
              </p:cNvSpPr>
              <p:nvPr/>
            </p:nvSpPr>
            <p:spPr bwMode="auto">
              <a:xfrm flipH="1">
                <a:off x="4648200" y="1625392"/>
                <a:ext cx="1059112" cy="20340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1" name="Line 11"/>
              <p:cNvSpPr>
                <a:spLocks noChangeShapeType="1"/>
              </p:cNvSpPr>
              <p:nvPr/>
            </p:nvSpPr>
            <p:spPr bwMode="auto">
              <a:xfrm flipH="1">
                <a:off x="7524328" y="2222192"/>
                <a:ext cx="360040" cy="1926887"/>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2" name="Text Box 12"/>
              <p:cNvSpPr txBox="1">
                <a:spLocks noChangeArrowheads="1"/>
              </p:cNvSpPr>
              <p:nvPr/>
            </p:nvSpPr>
            <p:spPr bwMode="auto">
              <a:xfrm>
                <a:off x="1205597" y="5802708"/>
                <a:ext cx="4075478" cy="427662"/>
              </a:xfrm>
              <a:prstGeom prst="rect">
                <a:avLst/>
              </a:prstGeom>
              <a:solidFill>
                <a:schemeClr val="bg1"/>
              </a:solidFill>
              <a:ln>
                <a:noFill/>
              </a:ln>
              <a:effectLst/>
            </p:spPr>
            <p:txBody>
              <a:bodyPr wrap="none">
                <a:spAutoFit/>
              </a:bodyPr>
              <a:lstStyle/>
              <a:p>
                <a:r>
                  <a:rPr lang="en-US" altLang="zh-TW" dirty="0">
                    <a:solidFill>
                      <a:srgbClr val="182B52"/>
                    </a:solidFill>
                    <a:ea typeface="新細明體" panose="02020500000000000000" pitchFamily="18" charset="-120"/>
                  </a:rPr>
                  <a:t>A symbolic link begins with a letter </a:t>
                </a:r>
                <a:r>
                  <a:rPr lang="en-US" altLang="zh-TW" i="1" dirty="0">
                    <a:solidFill>
                      <a:srgbClr val="182B52"/>
                    </a:solidFill>
                    <a:ea typeface="新細明體" panose="02020500000000000000" pitchFamily="18" charset="-120"/>
                  </a:rPr>
                  <a:t>l   </a:t>
                </a:r>
              </a:p>
            </p:txBody>
          </p:sp>
          <p:sp>
            <p:nvSpPr>
              <p:cNvPr id="13" name="Line 13"/>
              <p:cNvSpPr>
                <a:spLocks noChangeShapeType="1"/>
              </p:cNvSpPr>
              <p:nvPr/>
            </p:nvSpPr>
            <p:spPr bwMode="auto">
              <a:xfrm flipH="1" flipV="1">
                <a:off x="1209566" y="4321175"/>
                <a:ext cx="1562234" cy="1479784"/>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Oval 14"/>
              <p:cNvSpPr>
                <a:spLocks noChangeArrowheads="1"/>
              </p:cNvSpPr>
              <p:nvPr/>
            </p:nvSpPr>
            <p:spPr bwMode="auto">
              <a:xfrm>
                <a:off x="543560" y="4017315"/>
                <a:ext cx="1332012" cy="288925"/>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5" name="Text Box 8"/>
              <p:cNvSpPr txBox="1">
                <a:spLocks noChangeArrowheads="1"/>
              </p:cNvSpPr>
              <p:nvPr/>
            </p:nvSpPr>
            <p:spPr bwMode="auto">
              <a:xfrm>
                <a:off x="5805091" y="5057371"/>
                <a:ext cx="2732880" cy="1318624"/>
              </a:xfrm>
              <a:prstGeom prst="rect">
                <a:avLst/>
              </a:prstGeom>
              <a:solidFill>
                <a:schemeClr val="bg1"/>
              </a:solidFill>
              <a:ln>
                <a:noFill/>
              </a:ln>
              <a:effec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zh-TW" sz="1700" dirty="0">
                    <a:solidFill>
                      <a:srgbClr val="182B52"/>
                    </a:solidFill>
                    <a:latin typeface="+mj-lt"/>
                    <a:ea typeface="新細明體" panose="02020500000000000000" pitchFamily="18" charset="-120"/>
                  </a:rPr>
                  <a:t>Names in blue are directories, indicated by a letter d at the beginning of the line</a:t>
                </a:r>
              </a:p>
            </p:txBody>
          </p:sp>
          <p:sp>
            <p:nvSpPr>
              <p:cNvPr id="16" name="Oval 14"/>
              <p:cNvSpPr>
                <a:spLocks noChangeArrowheads="1"/>
              </p:cNvSpPr>
              <p:nvPr/>
            </p:nvSpPr>
            <p:spPr bwMode="auto">
              <a:xfrm>
                <a:off x="543560" y="3663300"/>
                <a:ext cx="1292136" cy="258736"/>
              </a:xfrm>
              <a:prstGeom prst="ellipse">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7" name="Line 13"/>
              <p:cNvSpPr>
                <a:spLocks noChangeShapeType="1"/>
              </p:cNvSpPr>
              <p:nvPr/>
            </p:nvSpPr>
            <p:spPr bwMode="auto">
              <a:xfrm flipH="1" flipV="1">
                <a:off x="1835696" y="3879769"/>
                <a:ext cx="3969394" cy="1465578"/>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8" name="Line 11"/>
              <p:cNvSpPr>
                <a:spLocks noChangeShapeType="1"/>
              </p:cNvSpPr>
              <p:nvPr/>
            </p:nvSpPr>
            <p:spPr bwMode="auto">
              <a:xfrm flipH="1" flipV="1">
                <a:off x="6732240" y="3866665"/>
                <a:ext cx="349746" cy="1190702"/>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grpSp>
    </p:spTree>
    <p:extLst>
      <p:ext uri="{BB962C8B-B14F-4D97-AF65-F5344CB8AC3E}">
        <p14:creationId xmlns:p14="http://schemas.microsoft.com/office/powerpoint/2010/main" val="418873151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8787A-BC50-7621-B508-C18B0B052BEA}"/>
              </a:ext>
            </a:extLst>
          </p:cNvPr>
          <p:cNvPicPr>
            <a:picLocks noChangeAspect="1"/>
          </p:cNvPicPr>
          <p:nvPr/>
        </p:nvPicPr>
        <p:blipFill>
          <a:blip r:embed="rId2"/>
          <a:stretch>
            <a:fillRect/>
          </a:stretch>
        </p:blipFill>
        <p:spPr>
          <a:xfrm>
            <a:off x="1343472" y="166328"/>
            <a:ext cx="9703090" cy="6116801"/>
          </a:xfrm>
          <a:prstGeom prst="rect">
            <a:avLst/>
          </a:prstGeom>
        </p:spPr>
      </p:pic>
      <p:sp>
        <p:nvSpPr>
          <p:cNvPr id="4" name="Slide Number Placeholder 4"/>
          <p:cNvSpPr txBox="1">
            <a:spLocks/>
          </p:cNvSpPr>
          <p:nvPr/>
        </p:nvSpPr>
        <p:spPr>
          <a:xfrm>
            <a:off x="5844851" y="6384346"/>
            <a:ext cx="502300" cy="365125"/>
          </a:xfrm>
          <a:prstGeom prst="rect">
            <a:avLst/>
          </a:prstGeom>
        </p:spPr>
        <p:txBody>
          <a:bodyPr anchor="ctr" anchorCtr="0"/>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35D8031-C8E5-48F8-A3B6-81643B27A3AF}" type="slidenum">
              <a:rPr lang="nl-BE" sz="900" smtClean="0">
                <a:solidFill>
                  <a:schemeClr val="bg1"/>
                </a:solidFill>
              </a:rPr>
              <a:pPr algn="r"/>
              <a:t>6</a:t>
            </a:fld>
            <a:endParaRPr lang="nl-BE" sz="900" dirty="0">
              <a:solidFill>
                <a:schemeClr val="bg1"/>
              </a:solidFill>
            </a:endParaRPr>
          </a:p>
        </p:txBody>
      </p:sp>
    </p:spTree>
    <p:extLst>
      <p:ext uri="{BB962C8B-B14F-4D97-AF65-F5344CB8AC3E}">
        <p14:creationId xmlns:p14="http://schemas.microsoft.com/office/powerpoint/2010/main" val="1506741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
        <p:nvSpPr>
          <p:cNvPr id="3" name="Tijdelijke aanduiding voor inhoud 2"/>
          <p:cNvSpPr>
            <a:spLocks noGrp="1"/>
          </p:cNvSpPr>
          <p:nvPr>
            <p:ph idx="1"/>
          </p:nvPr>
        </p:nvSpPr>
        <p:spPr/>
        <p:txBody>
          <a:bodyPr/>
          <a:lstStyle/>
          <a:p>
            <a:pPr>
              <a:lnSpc>
                <a:spcPct val="80000"/>
              </a:lnSpc>
            </a:pPr>
            <a:r>
              <a:rPr lang="nl-BE" sz="2200" dirty="0">
                <a:latin typeface="+mj-lt"/>
              </a:rPr>
              <a:t>Display the </a:t>
            </a:r>
            <a:r>
              <a:rPr lang="nl-BE" sz="2200" dirty="0" err="1">
                <a:latin typeface="+mj-lt"/>
              </a:rPr>
              <a:t>current</a:t>
            </a:r>
            <a:r>
              <a:rPr lang="nl-BE" sz="2200" dirty="0">
                <a:latin typeface="+mj-lt"/>
              </a:rPr>
              <a:t>/</a:t>
            </a:r>
            <a:r>
              <a:rPr lang="nl-BE" sz="2200" dirty="0" err="1">
                <a:latin typeface="+mj-lt"/>
              </a:rPr>
              <a:t>working</a:t>
            </a:r>
            <a:r>
              <a:rPr lang="nl-BE" sz="2200" dirty="0">
                <a:latin typeface="+mj-lt"/>
              </a:rPr>
              <a:t> directory </a:t>
            </a:r>
          </a:p>
          <a:p>
            <a:pPr lvl="1">
              <a:lnSpc>
                <a:spcPct val="80000"/>
              </a:lnSpc>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pwd</a:t>
            </a:r>
            <a:r>
              <a:rPr lang="en-US" sz="2200" dirty="0">
                <a:latin typeface="Courier New" panose="02070309020205020404" pitchFamily="49" charset="0"/>
                <a:cs typeface="Courier New" panose="02070309020205020404" pitchFamily="49" charset="0"/>
              </a:rPr>
              <a:t> </a:t>
            </a:r>
          </a:p>
          <a:p>
            <a:pPr lvl="1">
              <a:lnSpc>
                <a:spcPct val="80000"/>
              </a:lnSpc>
            </a:pPr>
            <a:r>
              <a:rPr lang="en-US" sz="2200" b="1" dirty="0">
                <a:latin typeface="+mj-lt"/>
              </a:rPr>
              <a:t>P</a:t>
            </a:r>
            <a:r>
              <a:rPr lang="en-US" sz="2200" dirty="0">
                <a:latin typeface="+mj-lt"/>
              </a:rPr>
              <a:t>rint </a:t>
            </a:r>
            <a:r>
              <a:rPr lang="en-US" sz="2200" b="1" dirty="0">
                <a:latin typeface="+mj-lt"/>
              </a:rPr>
              <a:t>W</a:t>
            </a:r>
            <a:r>
              <a:rPr lang="en-US" sz="2200" dirty="0">
                <a:latin typeface="+mj-lt"/>
              </a:rPr>
              <a:t>orking </a:t>
            </a:r>
            <a:r>
              <a:rPr lang="en-US" sz="2200" b="1" dirty="0">
                <a:latin typeface="+mj-lt"/>
              </a:rPr>
              <a:t>D</a:t>
            </a:r>
            <a:r>
              <a:rPr lang="en-US" sz="2200" dirty="0">
                <a:latin typeface="+mj-lt"/>
              </a:rPr>
              <a:t>irectory </a:t>
            </a:r>
          </a:p>
          <a:p>
            <a:pPr lvl="1">
              <a:lnSpc>
                <a:spcPct val="80000"/>
              </a:lnSpc>
            </a:pPr>
            <a:r>
              <a:rPr lang="en-US" sz="2200" dirty="0">
                <a:latin typeface="+mj-lt"/>
              </a:rPr>
              <a:t>displays your current location within the file system.</a:t>
            </a:r>
          </a:p>
          <a:p>
            <a:pPr>
              <a:lnSpc>
                <a:spcPct val="80000"/>
              </a:lnSpc>
            </a:pPr>
            <a:r>
              <a:rPr lang="nl-BE" sz="2200" dirty="0">
                <a:latin typeface="+mj-lt"/>
              </a:rPr>
              <a:t>Change (</a:t>
            </a:r>
            <a:r>
              <a:rPr lang="nl-BE" sz="2200" dirty="0" err="1">
                <a:latin typeface="+mj-lt"/>
              </a:rPr>
              <a:t>navigate</a:t>
            </a:r>
            <a:r>
              <a:rPr lang="nl-BE" sz="2200" dirty="0">
                <a:latin typeface="+mj-lt"/>
              </a:rPr>
              <a:t>) directories.</a:t>
            </a:r>
            <a:endParaRPr lang="en-US" sz="2200" dirty="0">
              <a:latin typeface="+mj-lt"/>
            </a:endParaRPr>
          </a:p>
          <a:p>
            <a:pPr lvl="1">
              <a:lnSpc>
                <a:spcPct val="80000"/>
              </a:lnSpc>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r>
              <a:rPr lang="en-US" sz="2200" dirty="0" err="1">
                <a:latin typeface="Courier New" panose="02070309020205020404" pitchFamily="49" charset="0"/>
                <a:cs typeface="Courier New" panose="02070309020205020404" pitchFamily="49" charset="0"/>
              </a:rPr>
              <a:t>dir_name</a:t>
            </a:r>
            <a:r>
              <a:rPr lang="en-US" sz="2200" dirty="0">
                <a:latin typeface="Courier New" panose="02070309020205020404" pitchFamily="49" charset="0"/>
                <a:cs typeface="Courier New" panose="02070309020205020404" pitchFamily="49" charset="0"/>
              </a:rPr>
              <a:t> </a:t>
            </a:r>
          </a:p>
          <a:p>
            <a:pPr lvl="1">
              <a:lnSpc>
                <a:spcPct val="80000"/>
              </a:lnSpc>
            </a:pPr>
            <a:r>
              <a:rPr lang="nl-BE" sz="2200" b="1" dirty="0">
                <a:latin typeface="+mj-lt"/>
              </a:rPr>
              <a:t>C</a:t>
            </a:r>
            <a:r>
              <a:rPr lang="nl-BE" sz="2200" dirty="0">
                <a:latin typeface="+mj-lt"/>
              </a:rPr>
              <a:t>hange </a:t>
            </a:r>
            <a:r>
              <a:rPr lang="nl-BE" sz="2200" b="1" dirty="0">
                <a:latin typeface="+mj-lt"/>
              </a:rPr>
              <a:t>D</a:t>
            </a:r>
            <a:r>
              <a:rPr lang="nl-BE" sz="2200" dirty="0">
                <a:latin typeface="+mj-lt"/>
              </a:rPr>
              <a:t>irectories </a:t>
            </a:r>
          </a:p>
          <a:p>
            <a:pPr lvl="1">
              <a:lnSpc>
                <a:spcPct val="80000"/>
              </a:lnSpc>
            </a:pPr>
            <a:r>
              <a:rPr lang="en-US" sz="2200" dirty="0">
                <a:latin typeface="+mj-lt"/>
              </a:rPr>
              <a:t>changes the position to the specific directory</a:t>
            </a:r>
          </a:p>
          <a:p>
            <a:pPr>
              <a:lnSpc>
                <a:spcPct val="80000"/>
              </a:lnSpc>
            </a:pPr>
            <a:r>
              <a:rPr lang="en-US" sz="2200" dirty="0">
                <a:latin typeface="+mj-lt"/>
              </a:rPr>
              <a:t>You can specify directory names in two ways:</a:t>
            </a:r>
          </a:p>
          <a:p>
            <a:pPr lvl="1">
              <a:lnSpc>
                <a:spcPct val="80000"/>
              </a:lnSpc>
            </a:pPr>
            <a:r>
              <a:rPr lang="en-US" sz="2200" dirty="0">
                <a:latin typeface="+mj-lt"/>
              </a:rPr>
              <a:t>Absolute pathname (starts from the root of the tree)</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/u/home/</a:t>
            </a:r>
            <a:r>
              <a:rPr lang="en-US" sz="2200" dirty="0" err="1">
                <a:latin typeface="Courier New" panose="02070309020205020404" pitchFamily="49" charset="0"/>
                <a:cs typeface="Courier New" panose="02070309020205020404" pitchFamily="49" charset="0"/>
              </a:rPr>
              <a:t>hpc</a:t>
            </a:r>
            <a:r>
              <a:rPr lang="en-US" sz="2200" dirty="0">
                <a:latin typeface="Courier New" panose="02070309020205020404" pitchFamily="49" charset="0"/>
                <a:cs typeface="Courier New" panose="02070309020205020404" pitchFamily="49" charset="0"/>
              </a:rPr>
              <a:t>/test/bin</a:t>
            </a:r>
          </a:p>
          <a:p>
            <a:pPr lvl="1">
              <a:lnSpc>
                <a:spcPct val="80000"/>
              </a:lnSpc>
            </a:pPr>
            <a:r>
              <a:rPr lang="en-US" sz="2200" dirty="0">
                <a:latin typeface="+mj-lt"/>
              </a:rPr>
              <a:t>Relative pathname (relative to your current directory)</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a:t>
            </a:r>
          </a:p>
          <a:p>
            <a:pPr lvl="2">
              <a:lnSpc>
                <a:spcPct val="80000"/>
              </a:lnSpc>
              <a:buNone/>
            </a:pPr>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cd test/bin</a:t>
            </a:r>
          </a:p>
          <a:p>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60</a:t>
            </a:fld>
            <a:endParaRPr lang="nl-NL"/>
          </a:p>
        </p:txBody>
      </p:sp>
    </p:spTree>
    <p:extLst>
      <p:ext uri="{BB962C8B-B14F-4D97-AF65-F5344CB8AC3E}">
        <p14:creationId xmlns:p14="http://schemas.microsoft.com/office/powerpoint/2010/main" val="891260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
        <p:nvSpPr>
          <p:cNvPr id="3" name="Content Placeholder 2"/>
          <p:cNvSpPr>
            <a:spLocks noGrp="1"/>
          </p:cNvSpPr>
          <p:nvPr>
            <p:ph idx="1"/>
          </p:nvPr>
        </p:nvSpPr>
        <p:spPr>
          <a:xfrm>
            <a:off x="983432" y="1124744"/>
            <a:ext cx="7920000" cy="4678362"/>
          </a:xfrm>
        </p:spPr>
        <p:txBody>
          <a:bodyPr/>
          <a:lstStyle/>
          <a:p>
            <a:r>
              <a:rPr lang="nl-BE" sz="2200" b="1" dirty="0">
                <a:latin typeface="+mj-lt"/>
              </a:rPr>
              <a:t>.</a:t>
            </a:r>
          </a:p>
          <a:p>
            <a:pPr marL="865387" lvl="1" indent="-342900">
              <a:defRPr/>
            </a:pPr>
            <a:r>
              <a:rPr lang="en-US" sz="2200" dirty="0">
                <a:latin typeface="+mj-lt"/>
              </a:rPr>
              <a:t>The current directory. </a:t>
            </a:r>
          </a:p>
          <a:p>
            <a:pPr marL="865387" lvl="1" indent="-342900">
              <a:defRPr/>
            </a:pPr>
            <a:r>
              <a:rPr lang="en-US" sz="2200" dirty="0">
                <a:latin typeface="+mj-lt"/>
              </a:rPr>
              <a:t>Useful for commands taking a directory argument. </a:t>
            </a:r>
          </a:p>
          <a:p>
            <a:pPr marL="865387" lvl="1" indent="-342900">
              <a:defRPr/>
            </a:pPr>
            <a:r>
              <a:rPr lang="en-US" sz="2200" dirty="0">
                <a:latin typeface="+mj-lt"/>
              </a:rPr>
              <a:t>Useful to run commands in the current directory</a:t>
            </a:r>
          </a:p>
          <a:p>
            <a:pPr marL="865387" lvl="1" indent="-342900">
              <a:defRPr/>
            </a:pPr>
            <a:r>
              <a:rPr lang="en-US" sz="2200" dirty="0">
                <a:latin typeface="+mj-lt"/>
                <a:cs typeface="Courier New" pitchFamily="49" charset="0"/>
              </a:rPr>
              <a:t>./readme.txt </a:t>
            </a:r>
            <a:r>
              <a:rPr lang="en-US" sz="2200" dirty="0">
                <a:latin typeface="+mj-lt"/>
              </a:rPr>
              <a:t>and </a:t>
            </a:r>
            <a:r>
              <a:rPr lang="en-US" sz="2200" dirty="0">
                <a:latin typeface="+mj-lt"/>
                <a:cs typeface="Courier New" pitchFamily="49" charset="0"/>
              </a:rPr>
              <a:t>readme.txt</a:t>
            </a:r>
            <a:r>
              <a:rPr lang="en-US" sz="2200" dirty="0">
                <a:latin typeface="+mj-lt"/>
              </a:rPr>
              <a:t> are equivalent.</a:t>
            </a:r>
          </a:p>
          <a:p>
            <a:r>
              <a:rPr lang="nl-BE" sz="2200" b="1" dirty="0">
                <a:latin typeface="+mj-lt"/>
              </a:rPr>
              <a:t>..</a:t>
            </a:r>
          </a:p>
          <a:p>
            <a:pPr lvl="1"/>
            <a:r>
              <a:rPr lang="en-US" sz="2200" dirty="0">
                <a:latin typeface="+mj-lt"/>
              </a:rPr>
              <a:t>The parent (enclosing) directory. Always belongs to the . Directory	</a:t>
            </a:r>
          </a:p>
          <a:p>
            <a:pPr lvl="1"/>
            <a:r>
              <a:rPr lang="en-US" sz="2200" dirty="0">
                <a:latin typeface="+mj-lt"/>
              </a:rPr>
              <a:t>Typical usage:</a:t>
            </a:r>
            <a:br>
              <a:rPr lang="en-US" sz="2200" dirty="0">
                <a:latin typeface="+mj-lt"/>
              </a:rPr>
            </a:br>
            <a:r>
              <a:rPr lang="en-US" sz="2200" dirty="0">
                <a:latin typeface="+mj-lt"/>
                <a:cs typeface="Courier New" pitchFamily="49" charset="0"/>
              </a:rPr>
              <a:t>cd ..</a:t>
            </a:r>
          </a:p>
          <a:p>
            <a:pPr marL="465337">
              <a:defRPr/>
            </a:pPr>
            <a:r>
              <a:rPr lang="en-US" sz="2200" b="1" dirty="0">
                <a:latin typeface="+mj-lt"/>
                <a:cs typeface="Courier New" pitchFamily="49" charset="0"/>
              </a:rPr>
              <a:t>~</a:t>
            </a:r>
          </a:p>
          <a:p>
            <a:pPr marL="865387" lvl="1">
              <a:defRPr/>
            </a:pPr>
            <a:r>
              <a:rPr lang="en-US" sz="2200" dirty="0">
                <a:latin typeface="+mj-lt"/>
              </a:rPr>
              <a:t>Shells just substitute it by the home directory of the current user.</a:t>
            </a:r>
          </a:p>
          <a:p>
            <a:pPr marL="465337">
              <a:defRPr/>
            </a:pPr>
            <a:r>
              <a:rPr lang="en-US" sz="2200" b="1" dirty="0">
                <a:latin typeface="+mj-lt"/>
                <a:cs typeface="Courier New" pitchFamily="49" charset="0"/>
              </a:rPr>
              <a:t>-</a:t>
            </a:r>
          </a:p>
          <a:p>
            <a:pPr marL="865387" lvl="1">
              <a:defRPr/>
            </a:pPr>
            <a:r>
              <a:rPr lang="en-US" sz="2200" dirty="0">
                <a:latin typeface="+mj-lt"/>
                <a:cs typeface="Courier New" pitchFamily="49" charset="0"/>
              </a:rPr>
              <a:t>cd –</a:t>
            </a:r>
            <a:r>
              <a:rPr lang="en-US" sz="2200" dirty="0">
                <a:latin typeface="+mj-lt"/>
              </a:rPr>
              <a:t> jump back to the previous directory</a:t>
            </a:r>
          </a:p>
          <a:p>
            <a:pPr marL="865387" lvl="1">
              <a:defRPr/>
            </a:pPr>
            <a:endParaRPr lang="en-US" sz="2200" dirty="0">
              <a:latin typeface="+mj-lt"/>
            </a:endParaRPr>
          </a:p>
          <a:p>
            <a:pPr marL="465337">
              <a:defRPr/>
            </a:pPr>
            <a:endParaRPr lang="en-US" sz="2200" dirty="0">
              <a:latin typeface="+mj-lt"/>
              <a:cs typeface="Courier New" pitchFamily="49" charset="0"/>
            </a:endParaRPr>
          </a:p>
          <a:p>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61</a:t>
            </a:fld>
            <a:endParaRPr lang="nl-NL"/>
          </a:p>
        </p:txBody>
      </p:sp>
    </p:spTree>
    <p:extLst>
      <p:ext uri="{BB962C8B-B14F-4D97-AF65-F5344CB8AC3E}">
        <p14:creationId xmlns:p14="http://schemas.microsoft.com/office/powerpoint/2010/main" val="3866146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62</a:t>
            </a:fld>
            <a:endParaRPr lang="nl-NL"/>
          </a:p>
        </p:txBody>
      </p:sp>
      <p:sp>
        <p:nvSpPr>
          <p:cNvPr id="4" name="Rechthoek 3"/>
          <p:cNvSpPr/>
          <p:nvPr/>
        </p:nvSpPr>
        <p:spPr>
          <a:xfrm>
            <a:off x="6683425" y="3359564"/>
            <a:ext cx="514885"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Afgeronde rechthoek 11"/>
          <p:cNvSpPr/>
          <p:nvPr/>
        </p:nvSpPr>
        <p:spPr>
          <a:xfrm>
            <a:off x="6023608" y="3269711"/>
            <a:ext cx="720464" cy="4969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8240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63</a:t>
            </a:fld>
            <a:endParaRPr lang="nl-NL"/>
          </a:p>
        </p:txBody>
      </p:sp>
      <p:sp>
        <p:nvSpPr>
          <p:cNvPr id="4" name="Rechthoek 3"/>
          <p:cNvSpPr/>
          <p:nvPr/>
        </p:nvSpPr>
        <p:spPr>
          <a:xfrm>
            <a:off x="6683425" y="3359564"/>
            <a:ext cx="57259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113236" y="2987846"/>
            <a:ext cx="198788" cy="44458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023992" y="2631262"/>
            <a:ext cx="702844"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itel 8"/>
          <p:cNvSpPr>
            <a:spLocks noGrp="1"/>
          </p:cNvSpPr>
          <p:nvPr>
            <p:ph type="title"/>
          </p:nvPr>
        </p:nvSpPr>
        <p:spPr/>
        <p:txBody>
          <a:bodyPr/>
          <a:lstStyle/>
          <a:p>
            <a:pPr algn="ctr"/>
            <a:r>
              <a:rPr lang="nl-BE" dirty="0"/>
              <a:t>Linux File System</a:t>
            </a:r>
            <a:r>
              <a:rPr lang="pl-PL" dirty="0"/>
              <a:t> - directories</a:t>
            </a:r>
            <a:endParaRPr lang="nl-BE" dirty="0"/>
          </a:p>
        </p:txBody>
      </p:sp>
    </p:spTree>
    <p:extLst>
      <p:ext uri="{BB962C8B-B14F-4D97-AF65-F5344CB8AC3E}">
        <p14:creationId xmlns:p14="http://schemas.microsoft.com/office/powerpoint/2010/main" val="169580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64</a:t>
            </a:fld>
            <a:endParaRPr lang="nl-NL"/>
          </a:p>
        </p:txBody>
      </p:sp>
      <p:sp>
        <p:nvSpPr>
          <p:cNvPr id="4" name="Rechthoek 3"/>
          <p:cNvSpPr/>
          <p:nvPr/>
        </p:nvSpPr>
        <p:spPr>
          <a:xfrm>
            <a:off x="7086791" y="5030853"/>
            <a:ext cx="777777"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949065" y="4629330"/>
            <a:ext cx="743100" cy="4443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231001" y="3717033"/>
            <a:ext cx="306965" cy="49967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126864" y="3344520"/>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flipV="1">
            <a:off x="6203157" y="4386866"/>
            <a:ext cx="745909" cy="33500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25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65</a:t>
            </a:fld>
            <a:endParaRPr lang="nl-NL"/>
          </a:p>
        </p:txBody>
      </p:sp>
      <p:sp>
        <p:nvSpPr>
          <p:cNvPr id="4" name="Rechthoek 3"/>
          <p:cNvSpPr/>
          <p:nvPr/>
        </p:nvSpPr>
        <p:spPr>
          <a:xfrm>
            <a:off x="6683425" y="3359564"/>
            <a:ext cx="55656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6113236" y="2208296"/>
            <a:ext cx="72392" cy="122413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5731068" y="1861196"/>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7447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66</a:t>
            </a:fld>
            <a:endParaRPr lang="nl-NL"/>
          </a:p>
        </p:txBody>
      </p:sp>
      <p:sp>
        <p:nvSpPr>
          <p:cNvPr id="4" name="Rechthoek 3"/>
          <p:cNvSpPr/>
          <p:nvPr/>
        </p:nvSpPr>
        <p:spPr>
          <a:xfrm>
            <a:off x="5076890" y="1873562"/>
            <a:ext cx="527709"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096000" y="3356992"/>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a:off x="5873192" y="2225752"/>
            <a:ext cx="329965" cy="11247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5731068" y="1861196"/>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Afgeronde rechthoek 12"/>
          <p:cNvSpPr/>
          <p:nvPr/>
        </p:nvSpPr>
        <p:spPr>
          <a:xfrm>
            <a:off x="6023608" y="3321137"/>
            <a:ext cx="792472" cy="4679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153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67</a:t>
            </a:fld>
            <a:endParaRPr lang="nl-NL"/>
          </a:p>
        </p:txBody>
      </p:sp>
      <p:sp>
        <p:nvSpPr>
          <p:cNvPr id="4" name="Rechthoek 3"/>
          <p:cNvSpPr/>
          <p:nvPr/>
        </p:nvSpPr>
        <p:spPr>
          <a:xfrm>
            <a:off x="7086791" y="5030853"/>
            <a:ext cx="572593"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a:t>
            </a:r>
            <a:endParaRPr lang="nl-BE" dirty="0">
              <a:solidFill>
                <a:srgbClr val="FF0000"/>
              </a:solidFill>
            </a:endParaRPr>
          </a:p>
        </p:txBody>
      </p:sp>
      <p:sp>
        <p:nvSpPr>
          <p:cNvPr id="8" name="Afgeronde rechthoek 7"/>
          <p:cNvSpPr/>
          <p:nvPr/>
        </p:nvSpPr>
        <p:spPr>
          <a:xfrm>
            <a:off x="6949065" y="4629330"/>
            <a:ext cx="743100" cy="4443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H="1" flipV="1">
            <a:off x="6528049" y="3717032"/>
            <a:ext cx="691691" cy="91229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6126864" y="3344520"/>
            <a:ext cx="585080"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0667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Linux File System</a:t>
            </a:r>
            <a:r>
              <a:rPr lang="pl-PL" dirty="0"/>
              <a:t>-home directory</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68</a:t>
            </a:fld>
            <a:endParaRPr lang="nl-NL"/>
          </a:p>
        </p:txBody>
      </p:sp>
      <p:sp>
        <p:nvSpPr>
          <p:cNvPr id="4" name="Rechthoek 3"/>
          <p:cNvSpPr/>
          <p:nvPr/>
        </p:nvSpPr>
        <p:spPr>
          <a:xfrm>
            <a:off x="5628000" y="4459191"/>
            <a:ext cx="1431610"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5874400" y="3656412"/>
            <a:ext cx="581640" cy="4743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hthoek 13"/>
          <p:cNvSpPr/>
          <p:nvPr/>
        </p:nvSpPr>
        <p:spPr>
          <a:xfrm>
            <a:off x="1847528" y="4077072"/>
            <a:ext cx="1584176" cy="369332"/>
          </a:xfrm>
          <a:prstGeom prst="rect">
            <a:avLst/>
          </a:prstGeom>
        </p:spPr>
        <p:txBody>
          <a:bodyPr wrap="square">
            <a:spAutoFit/>
          </a:bodyPr>
          <a:lstStyle/>
          <a:p>
            <a:r>
              <a:rPr lang="pl-PL" dirty="0">
                <a:solidFill>
                  <a:srgbClr val="FF0000"/>
                </a:solidFill>
                <a:cs typeface="Courier New" pitchFamily="49" charset="0"/>
              </a:rPr>
              <a:t>Relative path</a:t>
            </a:r>
            <a:endParaRPr lang="nl-BE" dirty="0">
              <a:solidFill>
                <a:srgbClr val="FF0000"/>
              </a:solidFill>
            </a:endParaRPr>
          </a:p>
        </p:txBody>
      </p:sp>
    </p:spTree>
    <p:extLst>
      <p:ext uri="{BB962C8B-B14F-4D97-AF65-F5344CB8AC3E}">
        <p14:creationId xmlns:p14="http://schemas.microsoft.com/office/powerpoint/2010/main" val="41613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69</a:t>
            </a:fld>
            <a:endParaRPr lang="nl-NL"/>
          </a:p>
        </p:txBody>
      </p:sp>
      <p:sp>
        <p:nvSpPr>
          <p:cNvPr id="4" name="Rechthoek 3"/>
          <p:cNvSpPr/>
          <p:nvPr/>
        </p:nvSpPr>
        <p:spPr>
          <a:xfrm>
            <a:off x="6316148" y="4356187"/>
            <a:ext cx="1431610" cy="369332"/>
          </a:xfrm>
          <a:prstGeom prst="rect">
            <a:avLst/>
          </a:prstGeom>
        </p:spPr>
        <p:txBody>
          <a:bodyPr wrap="non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flipV="1">
            <a:off x="5874400" y="3656412"/>
            <a:ext cx="581640" cy="4743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hthoek 12"/>
          <p:cNvSpPr/>
          <p:nvPr/>
        </p:nvSpPr>
        <p:spPr>
          <a:xfrm>
            <a:off x="1847528" y="4077072"/>
            <a:ext cx="1584176" cy="369332"/>
          </a:xfrm>
          <a:prstGeom prst="rect">
            <a:avLst/>
          </a:prstGeom>
        </p:spPr>
        <p:txBody>
          <a:bodyPr wrap="square">
            <a:spAutoFit/>
          </a:bodyPr>
          <a:lstStyle/>
          <a:p>
            <a:r>
              <a:rPr lang="pl-PL" dirty="0">
                <a:solidFill>
                  <a:srgbClr val="FF0000"/>
                </a:solidFill>
                <a:cs typeface="Courier New" pitchFamily="49" charset="0"/>
              </a:rPr>
              <a:t>Relative path</a:t>
            </a:r>
            <a:endParaRPr lang="nl-BE" dirty="0">
              <a:solidFill>
                <a:srgbClr val="FF0000"/>
              </a:solidFill>
            </a:endParaRPr>
          </a:p>
        </p:txBody>
      </p:sp>
    </p:spTree>
    <p:extLst>
      <p:ext uri="{BB962C8B-B14F-4D97-AF65-F5344CB8AC3E}">
        <p14:creationId xmlns:p14="http://schemas.microsoft.com/office/powerpoint/2010/main" val="31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7</a:t>
            </a:fld>
            <a:endParaRPr lang="nl-BE"/>
          </a:p>
        </p:txBody>
      </p:sp>
      <p:pic>
        <p:nvPicPr>
          <p:cNvPr id="7" name="Picture 6" descr="A screenshot of a computer&#10;&#10;Description automatically generated">
            <a:extLst>
              <a:ext uri="{FF2B5EF4-FFF2-40B4-BE49-F238E27FC236}">
                <a16:creationId xmlns:a16="http://schemas.microsoft.com/office/drawing/2014/main" id="{77F4BE9A-FE46-6376-3E84-D0E869E52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12" y="802761"/>
            <a:ext cx="9480376" cy="5036450"/>
          </a:xfrm>
          <a:prstGeom prst="rect">
            <a:avLst/>
          </a:prstGeom>
        </p:spPr>
      </p:pic>
      <p:grpSp>
        <p:nvGrpSpPr>
          <p:cNvPr id="5" name="Group 4"/>
          <p:cNvGrpSpPr/>
          <p:nvPr/>
        </p:nvGrpSpPr>
        <p:grpSpPr>
          <a:xfrm>
            <a:off x="9480376" y="2060847"/>
            <a:ext cx="1872208" cy="1620180"/>
            <a:chOff x="10331380" y="3313788"/>
            <a:chExt cx="1616907" cy="1166530"/>
          </a:xfrm>
        </p:grpSpPr>
        <p:cxnSp>
          <p:nvCxnSpPr>
            <p:cNvPr id="6" name="Straight Arrow Connector 5"/>
            <p:cNvCxnSpPr>
              <a:cxnSpLocks/>
              <a:stCxn id="4" idx="0"/>
            </p:cNvCxnSpPr>
            <p:nvPr/>
          </p:nvCxnSpPr>
          <p:spPr>
            <a:xfrm flipH="1" flipV="1">
              <a:off x="10331380" y="3313788"/>
              <a:ext cx="932831" cy="5184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0580135" y="3832246"/>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your keywords here; e.g. SSH key</a:t>
              </a:r>
              <a:endParaRPr lang="nl-BE" sz="1400" dirty="0">
                <a:solidFill>
                  <a:schemeClr val="bg1"/>
                </a:solidFill>
              </a:endParaRPr>
            </a:p>
          </p:txBody>
        </p:sp>
      </p:grpSp>
      <p:sp>
        <p:nvSpPr>
          <p:cNvPr id="11" name="Rounded Rectangular Callout 9">
            <a:extLst>
              <a:ext uri="{FF2B5EF4-FFF2-40B4-BE49-F238E27FC236}">
                <a16:creationId xmlns:a16="http://schemas.microsoft.com/office/drawing/2014/main" id="{2825AE81-F738-19EF-BE0D-AD084CC2686C}"/>
              </a:ext>
            </a:extLst>
          </p:cNvPr>
          <p:cNvSpPr/>
          <p:nvPr/>
        </p:nvSpPr>
        <p:spPr>
          <a:xfrm>
            <a:off x="1559496" y="194786"/>
            <a:ext cx="3312368" cy="416379"/>
          </a:xfrm>
          <a:prstGeom prst="wedgeRoundRectCallout">
            <a:avLst>
              <a:gd name="adj1" fmla="val 11879"/>
              <a:gd name="adj2" fmla="val 2057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https://docs.vscentrum.be</a:t>
            </a:r>
            <a:endParaRPr lang="nl-BE" sz="2000" b="1" dirty="0"/>
          </a:p>
        </p:txBody>
      </p:sp>
    </p:spTree>
    <p:extLst>
      <p:ext uri="{BB962C8B-B14F-4D97-AF65-F5344CB8AC3E}">
        <p14:creationId xmlns:p14="http://schemas.microsoft.com/office/powerpoint/2010/main" val="4134220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BE" dirty="0"/>
              <a:t>Linux File System</a:t>
            </a:r>
            <a:r>
              <a:rPr lang="pl-PL" dirty="0"/>
              <a:t> - directories</a:t>
            </a:r>
            <a:endParaRPr lang="nl-BE"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3277076" y="1831372"/>
            <a:ext cx="5852160" cy="3895344"/>
          </a:xfrm>
          <a:prstGeom prst="rect">
            <a:avLst/>
          </a:prstGeom>
          <a:noFill/>
          <a:ln w="9525">
            <a:noFill/>
            <a:miter lim="800000"/>
            <a:headEnd/>
            <a:tailEnd/>
          </a:ln>
        </p:spPr>
      </p:pic>
      <p:sp>
        <p:nvSpPr>
          <p:cNvPr id="5" name="Rechthoek 4"/>
          <p:cNvSpPr/>
          <p:nvPr/>
        </p:nvSpPr>
        <p:spPr>
          <a:xfrm>
            <a:off x="1847528" y="5733257"/>
            <a:ext cx="8352160" cy="276999"/>
          </a:xfrm>
          <a:prstGeom prst="rect">
            <a:avLst/>
          </a:prstGeom>
        </p:spPr>
        <p:txBody>
          <a:bodyPr wrap="square">
            <a:spAutoFit/>
          </a:bodyPr>
          <a:lstStyle/>
          <a:p>
            <a:r>
              <a:rPr lang="nl-BE" sz="1200" dirty="0" err="1"/>
              <a:t>Source</a:t>
            </a:r>
            <a:r>
              <a:rPr lang="nl-BE" sz="1200" dirty="0"/>
              <a:t>: http://www.linuxplanet.com/linuxplanet/tutorials/6666/1/screenshot3894/</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70</a:t>
            </a:fld>
            <a:endParaRPr lang="nl-NL"/>
          </a:p>
        </p:txBody>
      </p:sp>
      <p:sp>
        <p:nvSpPr>
          <p:cNvPr id="4" name="Rechthoek 3"/>
          <p:cNvSpPr/>
          <p:nvPr/>
        </p:nvSpPr>
        <p:spPr>
          <a:xfrm>
            <a:off x="6374032" y="4393873"/>
            <a:ext cx="3682408" cy="369332"/>
          </a:xfrm>
          <a:prstGeom prst="rect">
            <a:avLst/>
          </a:prstGeom>
        </p:spPr>
        <p:txBody>
          <a:bodyPr wrap="square">
            <a:spAutoFit/>
          </a:bodyPr>
          <a:lstStyle/>
          <a:p>
            <a:r>
              <a:rPr lang="en-US" dirty="0">
                <a:solidFill>
                  <a:srgbClr val="FF0000"/>
                </a:solidFill>
                <a:cs typeface="Courier New" pitchFamily="49" charset="0"/>
              </a:rPr>
              <a:t>cd </a:t>
            </a:r>
            <a:r>
              <a:rPr lang="pl-PL" dirty="0">
                <a:solidFill>
                  <a:srgbClr val="FF0000"/>
                </a:solidFill>
                <a:cs typeface="Courier New" pitchFamily="49" charset="0"/>
              </a:rPr>
              <a:t>/home/sue/Desktop</a:t>
            </a:r>
            <a:endParaRPr lang="nl-BE" dirty="0">
              <a:solidFill>
                <a:srgbClr val="FF0000"/>
              </a:solidFill>
            </a:endParaRPr>
          </a:p>
        </p:txBody>
      </p:sp>
      <p:sp>
        <p:nvSpPr>
          <p:cNvPr id="8" name="Afgeronde rechthoek 7"/>
          <p:cNvSpPr/>
          <p:nvPr/>
        </p:nvSpPr>
        <p:spPr>
          <a:xfrm>
            <a:off x="5581560" y="4149080"/>
            <a:ext cx="730464"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p:cNvCxnSpPr/>
          <p:nvPr/>
        </p:nvCxnSpPr>
        <p:spPr>
          <a:xfrm>
            <a:off x="6021204" y="2266750"/>
            <a:ext cx="434836" cy="44217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4871864" y="4145752"/>
            <a:ext cx="647688" cy="3500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10"/>
          <p:cNvCxnSpPr/>
          <p:nvPr/>
        </p:nvCxnSpPr>
        <p:spPr>
          <a:xfrm flipH="1">
            <a:off x="5160000" y="3649512"/>
            <a:ext cx="1229628" cy="4995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p:cNvCxnSpPr/>
          <p:nvPr/>
        </p:nvCxnSpPr>
        <p:spPr>
          <a:xfrm>
            <a:off x="6389628" y="2916027"/>
            <a:ext cx="0" cy="50913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hthoek 14"/>
          <p:cNvSpPr/>
          <p:nvPr/>
        </p:nvSpPr>
        <p:spPr>
          <a:xfrm>
            <a:off x="5303912" y="1537377"/>
            <a:ext cx="1152128" cy="369332"/>
          </a:xfrm>
          <a:prstGeom prst="rect">
            <a:avLst/>
          </a:prstGeom>
        </p:spPr>
        <p:txBody>
          <a:bodyPr wrap="square">
            <a:spAutoFit/>
          </a:bodyPr>
          <a:lstStyle/>
          <a:p>
            <a:r>
              <a:rPr lang="pl-PL" dirty="0">
                <a:solidFill>
                  <a:srgbClr val="FF0000"/>
                </a:solidFill>
                <a:cs typeface="Courier New" pitchFamily="49" charset="0"/>
              </a:rPr>
              <a:t>Full path</a:t>
            </a:r>
            <a:endParaRPr lang="nl-BE" dirty="0">
              <a:solidFill>
                <a:srgbClr val="FF0000"/>
              </a:solidFill>
            </a:endParaRPr>
          </a:p>
        </p:txBody>
      </p:sp>
    </p:spTree>
    <p:extLst>
      <p:ext uri="{BB962C8B-B14F-4D97-AF65-F5344CB8AC3E}">
        <p14:creationId xmlns:p14="http://schemas.microsoft.com/office/powerpoint/2010/main" val="374345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File </a:t>
            </a:r>
            <a:r>
              <a:rPr lang="nl-BE" dirty="0" err="1">
                <a:latin typeface="Nimbus Sans L"/>
                <a:ea typeface="HG Mincho Light J"/>
                <a:cs typeface="Tahoma" pitchFamily="34" charset="0"/>
              </a:rPr>
              <a:t>paths</a:t>
            </a:r>
            <a:endParaRPr lang="nl-BE" dirty="0"/>
          </a:p>
        </p:txBody>
      </p:sp>
      <p:sp>
        <p:nvSpPr>
          <p:cNvPr id="3" name="Content Placeholder 2"/>
          <p:cNvSpPr>
            <a:spLocks noGrp="1"/>
          </p:cNvSpPr>
          <p:nvPr>
            <p:ph idx="1"/>
          </p:nvPr>
        </p:nvSpPr>
        <p:spPr/>
        <p:txBody>
          <a:bodyPr/>
          <a:lstStyle/>
          <a:p>
            <a:r>
              <a:rPr lang="en-US" dirty="0"/>
              <a:t>A path is a sequence of nested directories with a file or directory at the end, separated by the / character</a:t>
            </a:r>
          </a:p>
          <a:p>
            <a:r>
              <a:rPr lang="en-US" b="1" dirty="0"/>
              <a:t>Relative path</a:t>
            </a:r>
            <a:r>
              <a:rPr lang="en-US" dirty="0"/>
              <a:t>: </a:t>
            </a:r>
            <a:r>
              <a:rPr lang="en-US" dirty="0">
                <a:latin typeface="Courier New" pitchFamily="49" charset="0"/>
                <a:cs typeface="Courier New" pitchFamily="49" charset="0"/>
              </a:rPr>
              <a:t>documents/fun/file1</a:t>
            </a:r>
            <a:br>
              <a:rPr lang="en-US" dirty="0"/>
            </a:br>
            <a:r>
              <a:rPr lang="en-US" dirty="0"/>
              <a:t>Relative to the current directory</a:t>
            </a:r>
            <a:endParaRPr lang="pl-PL" dirty="0"/>
          </a:p>
          <a:p>
            <a:r>
              <a:rPr lang="pl-PL" dirty="0">
                <a:solidFill>
                  <a:srgbClr val="FF0000"/>
                </a:solidFill>
              </a:rPr>
              <a:t>To </a:t>
            </a:r>
            <a:r>
              <a:rPr lang="pl-PL" dirty="0" err="1">
                <a:solidFill>
                  <a:srgbClr val="FF0000"/>
                </a:solidFill>
              </a:rPr>
              <a:t>work</a:t>
            </a:r>
            <a:r>
              <a:rPr lang="pl-PL" dirty="0">
                <a:solidFill>
                  <a:srgbClr val="FF0000"/>
                </a:solidFill>
              </a:rPr>
              <a:t> with </a:t>
            </a:r>
            <a:r>
              <a:rPr lang="pl-PL" dirty="0" err="1">
                <a:solidFill>
                  <a:srgbClr val="FF0000"/>
                </a:solidFill>
              </a:rPr>
              <a:t>relative</a:t>
            </a:r>
            <a:r>
              <a:rPr lang="pl-PL" dirty="0">
                <a:solidFill>
                  <a:srgbClr val="FF0000"/>
                </a:solidFill>
              </a:rPr>
              <a:t> </a:t>
            </a:r>
            <a:r>
              <a:rPr lang="pl-PL" dirty="0" err="1">
                <a:solidFill>
                  <a:srgbClr val="FF0000"/>
                </a:solidFill>
              </a:rPr>
              <a:t>paths</a:t>
            </a:r>
            <a:r>
              <a:rPr lang="pl-PL" dirty="0">
                <a:solidFill>
                  <a:srgbClr val="FF0000"/>
                </a:solidFill>
              </a:rPr>
              <a:t> </a:t>
            </a:r>
            <a:r>
              <a:rPr lang="pl-PL" dirty="0" err="1">
                <a:solidFill>
                  <a:srgbClr val="FF0000"/>
                </a:solidFill>
              </a:rPr>
              <a:t>they</a:t>
            </a:r>
            <a:r>
              <a:rPr lang="pl-PL" dirty="0">
                <a:solidFill>
                  <a:srgbClr val="FF0000"/>
                </a:solidFill>
              </a:rPr>
              <a:t> </a:t>
            </a:r>
            <a:r>
              <a:rPr lang="pl-PL" dirty="0" err="1">
                <a:solidFill>
                  <a:srgbClr val="FF0000"/>
                </a:solidFill>
              </a:rPr>
              <a:t>need</a:t>
            </a:r>
            <a:r>
              <a:rPr lang="pl-PL" dirty="0">
                <a:solidFill>
                  <a:srgbClr val="FF0000"/>
                </a:solidFill>
              </a:rPr>
              <a:t> to </a:t>
            </a:r>
            <a:r>
              <a:rPr lang="pl-PL" dirty="0" err="1">
                <a:solidFill>
                  <a:srgbClr val="FF0000"/>
                </a:solidFill>
              </a:rPr>
              <a:t>have</a:t>
            </a:r>
            <a:r>
              <a:rPr lang="pl-PL" dirty="0">
                <a:solidFill>
                  <a:srgbClr val="FF0000"/>
                </a:solidFill>
              </a:rPr>
              <a:t> </a:t>
            </a:r>
            <a:r>
              <a:rPr lang="pl-PL" dirty="0" err="1">
                <a:solidFill>
                  <a:srgbClr val="FF0000"/>
                </a:solidFill>
              </a:rPr>
              <a:t>connection</a:t>
            </a:r>
            <a:r>
              <a:rPr lang="pl-PL" dirty="0">
                <a:solidFill>
                  <a:srgbClr val="FF0000"/>
                </a:solidFill>
              </a:rPr>
              <a:t> on the </a:t>
            </a:r>
            <a:r>
              <a:rPr lang="pl-PL" dirty="0" err="1">
                <a:solidFill>
                  <a:srgbClr val="FF0000"/>
                </a:solidFill>
              </a:rPr>
              <a:t>linux</a:t>
            </a:r>
            <a:r>
              <a:rPr lang="pl-PL" dirty="0">
                <a:solidFill>
                  <a:srgbClr val="FF0000"/>
                </a:solidFill>
              </a:rPr>
              <a:t> </a:t>
            </a:r>
            <a:r>
              <a:rPr lang="pl-PL" dirty="0" err="1">
                <a:solidFill>
                  <a:srgbClr val="FF0000"/>
                </a:solidFill>
              </a:rPr>
              <a:t>tree</a:t>
            </a:r>
            <a:endParaRPr lang="en-US" dirty="0">
              <a:solidFill>
                <a:srgbClr val="FF0000"/>
              </a:solidFill>
            </a:endParaRPr>
          </a:p>
          <a:p>
            <a:r>
              <a:rPr lang="en-US" b="1" dirty="0"/>
              <a:t>Absolute path</a:t>
            </a:r>
            <a:r>
              <a:rPr lang="en-US" dirty="0"/>
              <a:t>: </a:t>
            </a:r>
            <a:r>
              <a:rPr lang="en-US" dirty="0">
                <a:latin typeface="Courier New" pitchFamily="49" charset="0"/>
                <a:cs typeface="Courier New" pitchFamily="49" charset="0"/>
              </a:rPr>
              <a:t>/home/user/</a:t>
            </a:r>
            <a:r>
              <a:rPr lang="en-US" dirty="0" err="1">
                <a:latin typeface="Courier New" pitchFamily="49" charset="0"/>
                <a:cs typeface="Courier New" pitchFamily="49" charset="0"/>
              </a:rPr>
              <a:t>leuven</a:t>
            </a:r>
            <a:r>
              <a:rPr lang="en-US" dirty="0">
                <a:latin typeface="Courier New" pitchFamily="49" charset="0"/>
                <a:cs typeface="Courier New" pitchFamily="49" charset="0"/>
              </a:rPr>
              <a:t>/file2</a:t>
            </a:r>
          </a:p>
          <a:p>
            <a:r>
              <a:rPr lang="en-US" dirty="0">
                <a:latin typeface="Courier New" pitchFamily="49" charset="0"/>
                <a:cs typeface="Courier New" pitchFamily="49" charset="0"/>
              </a:rPr>
              <a:t>/</a:t>
            </a:r>
            <a:r>
              <a:rPr lang="en-US" dirty="0"/>
              <a:t> : root directory.</a:t>
            </a:r>
            <a:br>
              <a:rPr lang="en-US" dirty="0"/>
            </a:br>
            <a:r>
              <a:rPr lang="en-US" dirty="0"/>
              <a:t>Start of absolute paths for all files on the system</a:t>
            </a:r>
            <a:endParaRPr lang="pl-PL" dirty="0"/>
          </a:p>
          <a:p>
            <a:pPr marL="360000" lvl="1" indent="0">
              <a:buNone/>
            </a:pPr>
            <a:r>
              <a:rPr lang="pl-PL" dirty="0">
                <a:solidFill>
                  <a:srgbClr val="FF0000"/>
                </a:solidFill>
              </a:rPr>
              <a:t>Not a </a:t>
            </a:r>
            <a:r>
              <a:rPr lang="pl-PL" dirty="0" err="1">
                <a:solidFill>
                  <a:srgbClr val="FF0000"/>
                </a:solidFill>
              </a:rPr>
              <a:t>superuser’s</a:t>
            </a:r>
            <a:r>
              <a:rPr lang="pl-PL" dirty="0">
                <a:solidFill>
                  <a:srgbClr val="FF0000"/>
                </a:solidFill>
              </a:rPr>
              <a:t> </a:t>
            </a:r>
            <a:r>
              <a:rPr lang="pl-PL" dirty="0" err="1">
                <a:solidFill>
                  <a:srgbClr val="FF0000"/>
                </a:solidFill>
              </a:rPr>
              <a:t>home</a:t>
            </a:r>
            <a:r>
              <a:rPr lang="pl-PL" dirty="0">
                <a:solidFill>
                  <a:srgbClr val="FF0000"/>
                </a:solidFill>
              </a:rPr>
              <a:t> </a:t>
            </a:r>
            <a:r>
              <a:rPr lang="pl-PL" dirty="0" err="1">
                <a:solidFill>
                  <a:srgbClr val="FF0000"/>
                </a:solidFill>
              </a:rPr>
              <a:t>directory</a:t>
            </a:r>
            <a:r>
              <a:rPr lang="pl-PL" dirty="0">
                <a:solidFill>
                  <a:srgbClr val="FF0000"/>
                </a:solidFill>
              </a:rPr>
              <a:t> (-&gt; /</a:t>
            </a:r>
            <a:r>
              <a:rPr lang="pl-PL" dirty="0" err="1">
                <a:solidFill>
                  <a:srgbClr val="FF0000"/>
                </a:solidFill>
              </a:rPr>
              <a:t>root</a:t>
            </a:r>
            <a:r>
              <a:rPr lang="pl-PL" dirty="0">
                <a:solidFill>
                  <a:srgbClr val="FF0000"/>
                </a:solidFill>
              </a:rPr>
              <a:t>)</a:t>
            </a:r>
            <a:endParaRPr lang="en-US" dirty="0">
              <a:solidFill>
                <a:srgbClr val="FF0000"/>
              </a:solidFill>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30015399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More on files</a:t>
            </a:r>
          </a:p>
        </p:txBody>
      </p:sp>
      <p:sp>
        <p:nvSpPr>
          <p:cNvPr id="3" name="Content Placeholder 2"/>
          <p:cNvSpPr>
            <a:spLocks noGrp="1"/>
          </p:cNvSpPr>
          <p:nvPr>
            <p:ph idx="1"/>
          </p:nvPr>
        </p:nvSpPr>
        <p:spPr/>
        <p:txBody>
          <a:bodyPr/>
          <a:lstStyle/>
          <a:p>
            <a:r>
              <a:rPr lang="en-US" sz="2200" dirty="0">
                <a:latin typeface="+mj-lt"/>
              </a:rPr>
              <a:t>What does a file contain? </a:t>
            </a:r>
          </a:p>
          <a:p>
            <a:pPr lvl="1"/>
            <a:r>
              <a:rPr lang="en-US" sz="2200" dirty="0">
                <a:latin typeface="+mj-lt"/>
              </a:rPr>
              <a:t>Determine a file's type: </a:t>
            </a:r>
            <a:r>
              <a:rPr lang="en-US" sz="2200" b="1" dirty="0">
                <a:latin typeface="Courier New" panose="02070309020205020404" pitchFamily="49" charset="0"/>
                <a:cs typeface="Courier New" panose="02070309020205020404" pitchFamily="49" charset="0"/>
              </a:rPr>
              <a:t>file</a:t>
            </a:r>
          </a:p>
          <a:p>
            <a:pPr lvl="1"/>
            <a:r>
              <a:rPr lang="en-US" sz="2200" dirty="0">
                <a:latin typeface="+mj-lt"/>
              </a:rPr>
              <a:t>will print a brief description of the file's contents</a:t>
            </a:r>
            <a:endParaRPr lang="en-US" sz="2200" dirty="0">
              <a:latin typeface="+mj-lt"/>
              <a:cs typeface="Courier New" pitchFamily="49" charset="0"/>
            </a:endParaRPr>
          </a:p>
          <a:p>
            <a:pPr lvl="1"/>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file  filename</a:t>
            </a:r>
          </a:p>
          <a:p>
            <a:r>
              <a:rPr lang="en-US" sz="2200" dirty="0">
                <a:latin typeface="+mj-lt"/>
              </a:rPr>
              <a:t>Search for files and directories </a:t>
            </a:r>
          </a:p>
          <a:p>
            <a:pPr lvl="1"/>
            <a:r>
              <a:rPr lang="en-US" sz="2200" dirty="0">
                <a:latin typeface="+mj-lt"/>
              </a:rPr>
              <a:t>The </a:t>
            </a:r>
            <a:r>
              <a:rPr lang="en-US" sz="2200" b="1" dirty="0">
                <a:latin typeface="+mj-lt"/>
                <a:cs typeface="Courier New" pitchFamily="49" charset="0"/>
              </a:rPr>
              <a:t>find</a:t>
            </a:r>
            <a:r>
              <a:rPr lang="en-US" sz="2200" b="1" dirty="0">
                <a:latin typeface="+mj-lt"/>
              </a:rPr>
              <a:t> </a:t>
            </a:r>
            <a:r>
              <a:rPr lang="en-US" sz="2200" dirty="0">
                <a:latin typeface="+mj-lt"/>
              </a:rPr>
              <a:t>command performs a raw search on a file system to locate the specified items.</a:t>
            </a:r>
            <a:endParaRPr lang="pl-PL" sz="2200" dirty="0">
              <a:latin typeface="+mj-lt"/>
            </a:endParaRPr>
          </a:p>
          <a:p>
            <a:pPr lvl="1"/>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find</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location</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name</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some-name</a:t>
            </a:r>
            <a:r>
              <a:rPr lang="pl-PL" sz="2200" dirty="0">
                <a:latin typeface="Courier New" panose="02070309020205020404" pitchFamily="49" charset="0"/>
                <a:cs typeface="Courier New" panose="02070309020205020404" pitchFamily="49" charset="0"/>
              </a:rPr>
              <a:t> </a:t>
            </a:r>
          </a:p>
          <a:p>
            <a:pPr marL="359637" lvl="1" indent="0">
              <a:buNone/>
            </a:pPr>
            <a:r>
              <a:rPr lang="pl-PL" sz="2200" dirty="0">
                <a:latin typeface="Courier New" panose="02070309020205020404" pitchFamily="49" charset="0"/>
                <a:cs typeface="Courier New" panose="02070309020205020404" pitchFamily="49" charset="0"/>
              </a:rPr>
              <a:t>  ($ </a:t>
            </a:r>
            <a:r>
              <a:rPr lang="pl-PL" sz="2200" dirty="0" err="1">
                <a:latin typeface="Courier New" panose="02070309020205020404" pitchFamily="49" charset="0"/>
                <a:cs typeface="Courier New" panose="02070309020205020404" pitchFamily="49" charset="0"/>
              </a:rPr>
              <a:t>find</a:t>
            </a: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home</a:t>
            </a:r>
            <a:r>
              <a:rPr lang="pl-PL" sz="2200" dirty="0">
                <a:latin typeface="Courier New" panose="02070309020205020404" pitchFamily="49" charset="0"/>
                <a:cs typeface="Courier New" panose="02070309020205020404" pitchFamily="49" charset="0"/>
              </a:rPr>
              <a:t>/student -</a:t>
            </a:r>
            <a:r>
              <a:rPr lang="pl-PL" sz="2200" dirty="0" err="1">
                <a:latin typeface="Courier New" panose="02070309020205020404" pitchFamily="49" charset="0"/>
                <a:cs typeface="Courier New" panose="02070309020205020404" pitchFamily="49" charset="0"/>
              </a:rPr>
              <a:t>name</a:t>
            </a:r>
            <a:r>
              <a:rPr lang="pl-PL" sz="2200" dirty="0">
                <a:latin typeface="Courier New" panose="02070309020205020404" pitchFamily="49" charset="0"/>
                <a:cs typeface="Courier New" panose="02070309020205020404" pitchFamily="49" charset="0"/>
              </a:rPr>
              <a:t> *desktop)</a:t>
            </a:r>
            <a:endParaRPr lang="en-US" sz="2200" dirty="0">
              <a:latin typeface="Courier New" panose="02070309020205020404" pitchFamily="49" charset="0"/>
              <a:cs typeface="Courier New" panose="02070309020205020404" pitchFamily="49" charset="0"/>
            </a:endParaRPr>
          </a:p>
          <a:p>
            <a:pPr lvl="1"/>
            <a:r>
              <a:rPr lang="en-US" sz="2200" dirty="0">
                <a:latin typeface="+mj-lt"/>
              </a:rPr>
              <a:t>Be careful: results can sometimes be slow 	</a:t>
            </a:r>
          </a:p>
          <a:p>
            <a:r>
              <a:rPr lang="en-US" sz="2200" dirty="0">
                <a:latin typeface="+mj-lt"/>
              </a:rPr>
              <a:t>Search the locate database for files and directories </a:t>
            </a:r>
          </a:p>
          <a:p>
            <a:pPr lvl="1"/>
            <a:r>
              <a:rPr lang="en-US" sz="2200" dirty="0">
                <a:latin typeface="+mj-lt"/>
              </a:rPr>
              <a:t>The </a:t>
            </a:r>
            <a:r>
              <a:rPr lang="en-US" sz="2200" b="1" dirty="0">
                <a:latin typeface="Courier New" panose="02070309020205020404" pitchFamily="49" charset="0"/>
                <a:cs typeface="Courier New" panose="02070309020205020404" pitchFamily="49" charset="0"/>
              </a:rPr>
              <a:t>locate</a:t>
            </a:r>
            <a:r>
              <a:rPr lang="en-US" sz="2200" b="1" dirty="0">
                <a:latin typeface="+mj-lt"/>
              </a:rPr>
              <a:t> </a:t>
            </a:r>
            <a:r>
              <a:rPr lang="en-US" sz="2200" dirty="0">
                <a:latin typeface="+mj-lt"/>
              </a:rPr>
              <a:t>command displays the location of files that match the specified name. </a:t>
            </a:r>
          </a:p>
          <a:p>
            <a:pPr lvl="1"/>
            <a:r>
              <a:rPr lang="en-US" sz="2200" dirty="0">
                <a:latin typeface="+mj-lt"/>
              </a:rPr>
              <a:t>Faster than find because it searches a database of indexed filenames.</a:t>
            </a:r>
          </a:p>
          <a:p>
            <a:pPr lvl="1"/>
            <a:r>
              <a:rPr lang="en-US" sz="2200" dirty="0">
                <a:latin typeface="+mj-lt"/>
              </a:rPr>
              <a:t>Disadvantage: lacks the ability to search for advanced characteristics such as file owner, size, and modification time. </a:t>
            </a:r>
            <a:endParaRPr lang="nl-BE" sz="2200" dirty="0">
              <a:latin typeface="+mj-lt"/>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1648575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txBox="1">
            <a:spLocks noGrp="1"/>
          </p:cNvSpPr>
          <p:nvPr>
            <p:ph type="title"/>
          </p:nvPr>
        </p:nvSpPr>
        <p:spPr/>
        <p:txBody>
          <a:bodyPr/>
          <a:lstStyle/>
          <a:p>
            <a:r>
              <a:rPr lang="nl-BE"/>
              <a:t>File names</a:t>
            </a:r>
            <a:endParaRPr lang="nl-BE" dirty="0"/>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108000" indent="0">
              <a:buNone/>
            </a:pPr>
            <a:r>
              <a:rPr lang="en-US" dirty="0">
                <a:latin typeface="+mn-lt"/>
              </a:rPr>
              <a:t>File name features:</a:t>
            </a:r>
          </a:p>
          <a:p>
            <a:pPr>
              <a:spcAft>
                <a:spcPts val="0"/>
              </a:spcAft>
              <a:buSzPct val="100000"/>
              <a:buFont typeface="Arial" pitchFamily="34" charset="0"/>
              <a:buChar char="•"/>
            </a:pPr>
            <a:r>
              <a:rPr lang="en-US" dirty="0">
                <a:latin typeface="+mn-lt"/>
              </a:rPr>
              <a:t>Case sensitive</a:t>
            </a:r>
          </a:p>
          <a:p>
            <a:pPr>
              <a:spcAft>
                <a:spcPts val="0"/>
              </a:spcAft>
              <a:buSzPct val="100000"/>
              <a:buFont typeface="Arial" pitchFamily="34" charset="0"/>
              <a:buChar char="•"/>
            </a:pPr>
            <a:r>
              <a:rPr lang="en-US" dirty="0">
                <a:latin typeface="+mn-lt"/>
              </a:rPr>
              <a:t>No obvious length limit (255 characters)</a:t>
            </a:r>
          </a:p>
          <a:p>
            <a:pPr>
              <a:spcAft>
                <a:spcPts val="0"/>
              </a:spcAft>
              <a:buSzPct val="100000"/>
              <a:buFont typeface="Arial" pitchFamily="34" charset="0"/>
              <a:buChar char="•"/>
            </a:pPr>
            <a:r>
              <a:rPr lang="en-US" dirty="0">
                <a:latin typeface="+mn-lt"/>
              </a:rPr>
              <a:t>Can contain any character (including whitespace, except /).</a:t>
            </a:r>
          </a:p>
          <a:p>
            <a:pPr>
              <a:spcAft>
                <a:spcPts val="0"/>
              </a:spcAft>
              <a:buSzPct val="100000"/>
              <a:buFont typeface="Arial" pitchFamily="34" charset="0"/>
              <a:buChar char="•"/>
            </a:pPr>
            <a:r>
              <a:rPr lang="en-US" dirty="0">
                <a:latin typeface="+mn-lt"/>
              </a:rPr>
              <a:t>File name extensions not needed and not interpreted. Just used for user convenience. (File types stored in the file)</a:t>
            </a:r>
          </a:p>
          <a:p>
            <a:pPr>
              <a:spcAft>
                <a:spcPts val="0"/>
              </a:spcAft>
              <a:buSzPct val="100000"/>
              <a:buFont typeface="Arial" pitchFamily="34" charset="0"/>
              <a:buChar char="•"/>
            </a:pPr>
            <a:r>
              <a:rPr lang="en-US" dirty="0"/>
              <a:t>a hidden file is any file that begins with a “.” (not seen with the bare </a:t>
            </a:r>
            <a:r>
              <a:rPr lang="en-US" i="1" dirty="0" err="1"/>
              <a:t>ls</a:t>
            </a:r>
            <a:r>
              <a:rPr lang="en-US" dirty="0"/>
              <a:t> </a:t>
            </a:r>
            <a:endParaRPr lang="en-US" dirty="0">
              <a:latin typeface="+mn-lt"/>
            </a:endParaRPr>
          </a:p>
          <a:p>
            <a:pPr>
              <a:spcAft>
                <a:spcPts val="0"/>
              </a:spcAft>
              <a:buSzPct val="100000"/>
              <a:buFont typeface="Arial" pitchFamily="34" charset="0"/>
              <a:buChar char="•"/>
            </a:pPr>
            <a:r>
              <a:rPr lang="en-US" dirty="0">
                <a:latin typeface="+mn-lt"/>
              </a:rPr>
              <a:t>File name examples:</a:t>
            </a:r>
            <a:br>
              <a:rPr lang="en-US" dirty="0">
                <a:latin typeface="+mn-lt"/>
              </a:rPr>
            </a:br>
            <a:r>
              <a:rPr lang="en-US" dirty="0">
                <a:latin typeface="Courier New" pitchFamily="49" charset="0"/>
                <a:cs typeface="Courier New" pitchFamily="49" charset="0"/>
              </a:rPr>
              <a:t>README		.</a:t>
            </a:r>
            <a:r>
              <a:rPr lang="en-US" dirty="0" err="1">
                <a:latin typeface="Courier New" pitchFamily="49" charset="0"/>
                <a:cs typeface="Courier New" pitchFamily="49" charset="0"/>
              </a:rPr>
              <a:t>bashrc</a:t>
            </a:r>
            <a:r>
              <a:rPr lang="en-US" dirty="0">
                <a:latin typeface="Courier New" pitchFamily="49" charset="0"/>
                <a:cs typeface="Courier New" pitchFamily="49" charset="0"/>
              </a:rPr>
              <a:t>		index.htm index.html		</a:t>
            </a:r>
            <a:r>
              <a:rPr lang="en-US" dirty="0" err="1">
                <a:latin typeface="Courier New" pitchFamily="49" charset="0"/>
                <a:cs typeface="Courier New" pitchFamily="49" charset="0"/>
              </a:rPr>
              <a:t>index.html.old</a:t>
            </a:r>
            <a:br>
              <a:rPr lang="en-US" dirty="0">
                <a:latin typeface="Courier New" pitchFamily="49" charset="0"/>
                <a:cs typeface="Courier New" pitchFamily="49" charset="0"/>
              </a:rPr>
            </a:br>
            <a:endParaRPr lang="en-US" dirty="0">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152274438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sz="2400" dirty="0"/>
              <a:t>Have the shell automatically complete commands or file paths. </a:t>
            </a:r>
          </a:p>
          <a:p>
            <a:r>
              <a:rPr lang="en-US" sz="2400" dirty="0"/>
              <a:t>Activated using the </a:t>
            </a:r>
            <a:r>
              <a:rPr lang="en-US" sz="2400" b="1" dirty="0"/>
              <a:t>&lt;TAB&gt; </a:t>
            </a:r>
            <a:r>
              <a:rPr lang="en-US" sz="2400" dirty="0"/>
              <a:t>key on most systems</a:t>
            </a:r>
          </a:p>
          <a:p>
            <a:r>
              <a:rPr lang="en-US" sz="2400" dirty="0"/>
              <a:t>examples </a:t>
            </a:r>
          </a:p>
          <a:p>
            <a:pPr lvl="1"/>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whe</a:t>
            </a:r>
            <a:r>
              <a:rPr lang="en-US" sz="2400" dirty="0">
                <a:latin typeface="Courier New" pitchFamily="49" charset="0"/>
                <a:cs typeface="Courier New" pitchFamily="49" charset="0"/>
              </a:rPr>
              <a:t>&lt;TAB&gt; </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whereis</a:t>
            </a:r>
            <a:endParaRPr lang="nl-BE" sz="2400" dirty="0">
              <a:latin typeface="Courier New" pitchFamily="49" charset="0"/>
              <a:cs typeface="Courier New" pitchFamily="49" charset="0"/>
            </a:endParaRP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/en&lt;TAB&gt; </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/environment 	</a:t>
            </a:r>
          </a:p>
          <a:p>
            <a:r>
              <a:rPr lang="en-US" sz="2400" dirty="0"/>
              <a:t>When more than one match is found, the shell will display all matching results  (use </a:t>
            </a:r>
            <a:r>
              <a:rPr lang="en-US" sz="2400" b="1" dirty="0"/>
              <a:t>&lt;TAB&gt; </a:t>
            </a:r>
            <a:r>
              <a:rPr lang="en-US" sz="2400" dirty="0"/>
              <a:t>twice)</a:t>
            </a:r>
          </a:p>
          <a:p>
            <a:pPr lvl="1"/>
            <a:r>
              <a:rPr lang="nl-BE" sz="2400" dirty="0">
                <a:latin typeface="Courier New" pitchFamily="49" charset="0"/>
                <a:cs typeface="Courier New" pitchFamily="49" charset="0"/>
              </a:rPr>
              <a:t>$ </a:t>
            </a:r>
            <a:r>
              <a:rPr lang="nl-BE" sz="2400" dirty="0" err="1">
                <a:latin typeface="Courier New" pitchFamily="49" charset="0"/>
                <a:cs typeface="Courier New" pitchFamily="49" charset="0"/>
              </a:rPr>
              <a:t>ls</a:t>
            </a:r>
            <a:r>
              <a:rPr lang="nl-BE" sz="2400" dirty="0">
                <a:latin typeface="Courier New" pitchFamily="49" charset="0"/>
                <a:cs typeface="Courier New" pitchFamily="49" charset="0"/>
              </a:rPr>
              <a:t> -l /</a:t>
            </a:r>
            <a:r>
              <a:rPr lang="nl-BE" sz="2400" dirty="0" err="1">
                <a:latin typeface="Courier New" pitchFamily="49" charset="0"/>
                <a:cs typeface="Courier New" pitchFamily="49" charset="0"/>
              </a:rPr>
              <a:t>etc</a:t>
            </a:r>
            <a:r>
              <a:rPr lang="nl-BE" sz="2400" dirty="0">
                <a:latin typeface="Courier New" pitchFamily="49" charset="0"/>
                <a:cs typeface="Courier New" pitchFamily="49" charset="0"/>
              </a:rPr>
              <a:t>/host&lt;TAB&gt; </a:t>
            </a:r>
            <a:r>
              <a:rPr lang="nl-BE" sz="2400" dirty="0"/>
              <a:t>	</a:t>
            </a:r>
          </a:p>
          <a:p>
            <a:pPr lvl="1"/>
            <a:endParaRPr lang="nl-BE" sz="2400"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3827991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sz="2400" dirty="0"/>
              <a:t>Previously executed commands can be recalled by using the </a:t>
            </a:r>
            <a:r>
              <a:rPr lang="en-US" sz="2400" b="1" dirty="0"/>
              <a:t>Up Arrow </a:t>
            </a:r>
            <a:r>
              <a:rPr lang="en-US" sz="2400" dirty="0"/>
              <a:t>key on the keyboard.</a:t>
            </a:r>
          </a:p>
          <a:p>
            <a:r>
              <a:rPr lang="nl-BE" sz="2400" dirty="0"/>
              <a:t>Most Linux </a:t>
            </a:r>
            <a:r>
              <a:rPr lang="nl-BE" sz="2400" dirty="0" err="1"/>
              <a:t>distributions</a:t>
            </a:r>
            <a:r>
              <a:rPr lang="nl-BE" sz="2400" dirty="0"/>
              <a:t> </a:t>
            </a:r>
            <a:r>
              <a:rPr lang="en-US" sz="2400" dirty="0"/>
              <a:t>remember the last five hundred commands by default. </a:t>
            </a:r>
          </a:p>
          <a:p>
            <a:r>
              <a:rPr lang="en-US" sz="2400" dirty="0"/>
              <a:t>Display commands that have recently been executed </a:t>
            </a:r>
          </a:p>
          <a:p>
            <a:pPr lvl="1"/>
            <a:r>
              <a:rPr lang="en-US" sz="2400" dirty="0"/>
              <a:t>The </a:t>
            </a:r>
            <a:r>
              <a:rPr lang="en-US" sz="2400" dirty="0">
                <a:latin typeface="Courier New" pitchFamily="49" charset="0"/>
                <a:cs typeface="Courier New" pitchFamily="49" charset="0"/>
              </a:rPr>
              <a:t>history</a:t>
            </a:r>
            <a:r>
              <a:rPr lang="en-US" sz="2400" b="1" dirty="0"/>
              <a:t> </a:t>
            </a:r>
            <a:r>
              <a:rPr lang="en-US" sz="2400" dirty="0"/>
              <a:t>command displays a user's command line history. </a:t>
            </a:r>
          </a:p>
          <a:p>
            <a:pPr lvl="1"/>
            <a:r>
              <a:rPr lang="en-US" sz="2400" dirty="0"/>
              <a:t>You can execute a previous command using </a:t>
            </a:r>
            <a:r>
              <a:rPr lang="en-US" sz="2400" dirty="0">
                <a:latin typeface="Courier New" pitchFamily="49" charset="0"/>
                <a:cs typeface="Courier New" pitchFamily="49" charset="0"/>
              </a:rPr>
              <a:t>![NUM] </a:t>
            </a:r>
            <a:r>
              <a:rPr lang="en-US" sz="2400" dirty="0"/>
              <a:t>where NUM is the line number in history you want to recall. </a:t>
            </a:r>
          </a:p>
          <a:p>
            <a:endParaRPr lang="nl-BE" sz="2400" dirty="0"/>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3795445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Globbing</a:t>
            </a:r>
            <a:r>
              <a:rPr lang="nl-BE" dirty="0"/>
              <a:t>: </a:t>
            </a:r>
            <a:r>
              <a:rPr lang="nl-BE" dirty="0" err="1"/>
              <a:t>use</a:t>
            </a:r>
            <a:r>
              <a:rPr lang="nl-BE"/>
              <a:t> wildcard</a:t>
            </a:r>
            <a:endParaRPr lang="nl-BE" dirty="0"/>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/host*</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hosts</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allow,deny</a:t>
            </a:r>
            <a:r>
              <a:rPr lang="nl-BE" dirty="0">
                <a:solidFill>
                  <a:srgbClr val="182B52"/>
                </a:solidFill>
                <a:latin typeface="Courier New" pitchFamily="49" charset="0"/>
                <a:cs typeface="Courier New" pitchFamily="49" charset="0"/>
              </a:rPr>
              <a:t>} 	</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a:t>
            </a:r>
            <a:r>
              <a:rPr lang="nl-BE" dirty="0" err="1">
                <a:solidFill>
                  <a:srgbClr val="182B52"/>
                </a:solidFill>
                <a:latin typeface="Courier New" pitchFamily="49" charset="0"/>
                <a:cs typeface="Courier New" pitchFamily="49" charset="0"/>
              </a:rPr>
              <a:t>hosts</a:t>
            </a:r>
            <a:r>
              <a:rPr lang="nl-BE" dirty="0">
                <a:solidFill>
                  <a:srgbClr val="182B52"/>
                </a:solidFill>
                <a:latin typeface="Courier New" pitchFamily="49" charset="0"/>
                <a:cs typeface="Courier New" pitchFamily="49" charset="0"/>
              </a:rPr>
              <a:t>.[!a]* 	</a:t>
            </a:r>
          </a:p>
          <a:p>
            <a:r>
              <a:rPr lang="nl-BE" dirty="0">
                <a:solidFill>
                  <a:srgbClr val="182B52"/>
                </a:solidFill>
                <a:latin typeface="Courier New" pitchFamily="49" charset="0"/>
                <a:cs typeface="Courier New" pitchFamily="49" charset="0"/>
              </a:rPr>
              <a:t>$ </a:t>
            </a:r>
            <a:r>
              <a:rPr lang="nl-BE" dirty="0" err="1">
                <a:solidFill>
                  <a:srgbClr val="182B52"/>
                </a:solidFill>
                <a:latin typeface="Courier New" pitchFamily="49" charset="0"/>
                <a:cs typeface="Courier New" pitchFamily="49" charset="0"/>
              </a:rPr>
              <a:t>ls</a:t>
            </a:r>
            <a:r>
              <a:rPr lang="nl-BE" dirty="0">
                <a:solidFill>
                  <a:srgbClr val="182B52"/>
                </a:solidFill>
                <a:latin typeface="Courier New" pitchFamily="49" charset="0"/>
                <a:cs typeface="Courier New" pitchFamily="49" charset="0"/>
              </a:rPr>
              <a:t> -l /</a:t>
            </a:r>
            <a:r>
              <a:rPr lang="nl-BE" dirty="0" err="1">
                <a:solidFill>
                  <a:srgbClr val="182B52"/>
                </a:solidFill>
                <a:latin typeface="Courier New" pitchFamily="49" charset="0"/>
                <a:cs typeface="Courier New" pitchFamily="49" charset="0"/>
              </a:rPr>
              <a:t>etc</a:t>
            </a:r>
            <a:r>
              <a:rPr lang="nl-BE" dirty="0">
                <a:solidFill>
                  <a:srgbClr val="182B52"/>
                </a:solidFill>
                <a:latin typeface="Courier New" pitchFamily="49" charset="0"/>
                <a:cs typeface="Courier New" pitchFamily="49" charset="0"/>
              </a:rPr>
              <a:t>/host?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2697031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5EC5B-099A-0063-3429-DCDF33D20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63EA1-18A0-5E71-4D63-5552B0CAC36A}"/>
              </a:ext>
            </a:extLst>
          </p:cNvPr>
          <p:cNvSpPr>
            <a:spLocks noGrp="1"/>
          </p:cNvSpPr>
          <p:nvPr>
            <p:ph type="title"/>
          </p:nvPr>
        </p:nvSpPr>
        <p:spPr>
          <a:xfrm>
            <a:off x="838200" y="24436"/>
            <a:ext cx="10515600" cy="1325563"/>
          </a:xfrm>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a:extLst>
              <a:ext uri="{FF2B5EF4-FFF2-40B4-BE49-F238E27FC236}">
                <a16:creationId xmlns:a16="http://schemas.microsoft.com/office/drawing/2014/main" id="{33EA6B13-DC32-BBE1-5C62-C30044A34ADC}"/>
              </a:ext>
            </a:extLst>
          </p:cNvPr>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a:extLst>
              <a:ext uri="{FF2B5EF4-FFF2-40B4-BE49-F238E27FC236}">
                <a16:creationId xmlns:a16="http://schemas.microsoft.com/office/drawing/2014/main" id="{1B8CE692-1EEA-6ED3-54F9-6F8887B0A75B}"/>
              </a:ext>
            </a:extLst>
          </p:cNvPr>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9838417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83589-DED9-53DA-C7B8-27C6C3EBA46E}"/>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419FC149-E2D8-AF6B-93DA-C258123F8493}"/>
              </a:ext>
            </a:extLst>
          </p:cNvPr>
          <p:cNvSpPr>
            <a:spLocks noGrp="1" noChangeArrowheads="1"/>
          </p:cNvSpPr>
          <p:nvPr>
            <p:ph type="title"/>
          </p:nvPr>
        </p:nvSpPr>
        <p:spPr>
          <a:xfrm>
            <a:off x="838200" y="0"/>
            <a:ext cx="10515600" cy="1325563"/>
          </a:xfrm>
        </p:spPr>
        <p:txBody>
          <a:bodyPr/>
          <a:lstStyle/>
          <a:p>
            <a:r>
              <a:rPr lang="en-US" altLang="en-US" dirty="0"/>
              <a:t>File Redirection</a:t>
            </a:r>
          </a:p>
        </p:txBody>
      </p:sp>
      <p:sp>
        <p:nvSpPr>
          <p:cNvPr id="37891" name="Rectangle 3">
            <a:extLst>
              <a:ext uri="{FF2B5EF4-FFF2-40B4-BE49-F238E27FC236}">
                <a16:creationId xmlns:a16="http://schemas.microsoft.com/office/drawing/2014/main" id="{D43B15A4-F305-804B-3704-050C9B4C1988}"/>
              </a:ext>
            </a:extLst>
          </p:cNvPr>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b="1" dirty="0" err="1"/>
              <a:t>myprogram</a:t>
            </a:r>
            <a:r>
              <a:rPr lang="en-US" dirty="0"/>
              <a:t> </a:t>
            </a:r>
            <a:r>
              <a:rPr lang="en-US" i="1" dirty="0"/>
              <a:t>&gt; </a:t>
            </a:r>
            <a:r>
              <a:rPr lang="en-US" i="1" dirty="0" err="1"/>
              <a:t>myfile</a:t>
            </a:r>
            <a:r>
              <a:rPr lang="en-US" dirty="0"/>
              <a:t> – using the ‘&gt;’ operator we redirect the output from </a:t>
            </a:r>
            <a:r>
              <a:rPr lang="en-US" b="1" dirty="0" err="1"/>
              <a:t>myprogram</a:t>
            </a:r>
            <a:r>
              <a:rPr lang="en-US" dirty="0"/>
              <a:t> to file </a:t>
            </a:r>
            <a:r>
              <a:rPr lang="en-US" i="1" dirty="0" err="1"/>
              <a:t>myfile</a:t>
            </a:r>
            <a:endParaRPr lang="en-US" i="1" dirty="0"/>
          </a:p>
          <a:p>
            <a:pPr marL="391686" indent="-293764" defTabSz="414726">
              <a:spcAft>
                <a:spcPts val="1293"/>
              </a:spcAft>
              <a:defRPr/>
            </a:pPr>
            <a:endParaRPr lang="en-US" i="1" dirty="0"/>
          </a:p>
          <a:p>
            <a:pPr marL="391686" indent="-293764" defTabSz="414726">
              <a:spcAft>
                <a:spcPts val="1293"/>
              </a:spcAft>
              <a:defRPr/>
            </a:pPr>
            <a:r>
              <a:rPr lang="en-US" dirty="0"/>
              <a:t>Similarly, we can append the output to a file instead of rewriting it with a double ‘&gt;&gt;’</a:t>
            </a:r>
          </a:p>
          <a:p>
            <a:pPr marL="783372" lvl="1" indent="-260644" defTabSz="414726">
              <a:spcAft>
                <a:spcPts val="1032"/>
              </a:spcAft>
              <a:defRPr/>
            </a:pPr>
            <a:r>
              <a:rPr lang="en-US" b="1" dirty="0" err="1"/>
              <a:t>myprogram</a:t>
            </a:r>
            <a:r>
              <a:rPr lang="en-US" dirty="0"/>
              <a:t> </a:t>
            </a:r>
            <a:r>
              <a:rPr lang="en-US" i="1" dirty="0"/>
              <a:t>&gt;&gt; </a:t>
            </a:r>
            <a:r>
              <a:rPr lang="en-US" i="1" dirty="0" err="1"/>
              <a:t>myfile</a:t>
            </a:r>
            <a:r>
              <a:rPr lang="en-US" dirty="0"/>
              <a:t> – using the ‘&gt;’ operator we append the output from </a:t>
            </a:r>
            <a:r>
              <a:rPr lang="en-US" b="1" dirty="0" err="1"/>
              <a:t>myprogram</a:t>
            </a:r>
            <a:r>
              <a:rPr lang="en-US" dirty="0"/>
              <a:t> to file </a:t>
            </a:r>
            <a:r>
              <a:rPr lang="en-US" i="1" dirty="0" err="1"/>
              <a:t>myfile</a:t>
            </a:r>
            <a:endParaRPr lang="en-US" i="1" dirty="0"/>
          </a:p>
        </p:txBody>
      </p:sp>
    </p:spTree>
    <p:extLst>
      <p:ext uri="{BB962C8B-B14F-4D97-AF65-F5344CB8AC3E}">
        <p14:creationId xmlns:p14="http://schemas.microsoft.com/office/powerpoint/2010/main" val="25010609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1CDDB-DDAA-205A-9E25-A0C50457CEA6}"/>
            </a:ext>
          </a:extLst>
        </p:cNvPr>
        <p:cNvGrpSpPr/>
        <p:nvPr/>
      </p:nvGrpSpPr>
      <p:grpSpPr>
        <a:xfrm>
          <a:off x="0" y="0"/>
          <a:ext cx="0" cy="0"/>
          <a:chOff x="0" y="0"/>
          <a:chExt cx="0" cy="0"/>
        </a:xfrm>
      </p:grpSpPr>
      <p:sp>
        <p:nvSpPr>
          <p:cNvPr id="38914" name="Rectangle 2">
            <a:extLst>
              <a:ext uri="{FF2B5EF4-FFF2-40B4-BE49-F238E27FC236}">
                <a16:creationId xmlns:a16="http://schemas.microsoft.com/office/drawing/2014/main" id="{8381D343-4563-186B-A6C8-8D3ACDA66186}"/>
              </a:ext>
            </a:extLst>
          </p:cNvPr>
          <p:cNvSpPr>
            <a:spLocks noGrp="1" noChangeArrowheads="1"/>
          </p:cNvSpPr>
          <p:nvPr>
            <p:ph type="title"/>
          </p:nvPr>
        </p:nvSpPr>
        <p:spPr>
          <a:xfrm>
            <a:off x="952500" y="18255"/>
            <a:ext cx="10515600" cy="1325563"/>
          </a:xfrm>
        </p:spPr>
        <p:txBody>
          <a:bodyPr/>
          <a:lstStyle/>
          <a:p>
            <a:r>
              <a:rPr lang="en-US" altLang="en-US" dirty="0"/>
              <a:t>Input Redirection</a:t>
            </a:r>
          </a:p>
        </p:txBody>
      </p:sp>
      <p:sp>
        <p:nvSpPr>
          <p:cNvPr id="38915" name="Rectangle 3">
            <a:extLst>
              <a:ext uri="{FF2B5EF4-FFF2-40B4-BE49-F238E27FC236}">
                <a16:creationId xmlns:a16="http://schemas.microsoft.com/office/drawing/2014/main" id="{CD9B8583-7AA6-1D16-7A9A-9C34A99DF958}"/>
              </a:ext>
            </a:extLst>
          </p:cNvPr>
          <p:cNvSpPr>
            <a:spLocks noGrp="1" noChangeArrowheads="1"/>
          </p:cNvSpPr>
          <p:nvPr>
            <p:ph idx="1"/>
          </p:nvPr>
        </p:nvSpPr>
        <p:spPr>
          <a:xfrm>
            <a:off x="838200" y="1825625"/>
            <a:ext cx="11201400" cy="4351338"/>
          </a:xfrm>
        </p:spPr>
        <p:txBody>
          <a:bodyPr/>
          <a:lstStyle/>
          <a:p>
            <a:r>
              <a:rPr lang="en-US" altLang="en-US" dirty="0"/>
              <a:t>Input can also be given to a command from a file instead of typing it to the screen, which would be impractical.</a:t>
            </a:r>
          </a:p>
          <a:p>
            <a:endParaRPr lang="en-US" altLang="en-US" dirty="0"/>
          </a:p>
          <a:p>
            <a:pPr lvl="1"/>
            <a:r>
              <a:rPr lang="en-US" altLang="en-US" b="1" dirty="0" err="1"/>
              <a:t>mycommand</a:t>
            </a:r>
            <a:r>
              <a:rPr lang="en-US" altLang="en-US" dirty="0"/>
              <a:t> &lt; </a:t>
            </a:r>
            <a:r>
              <a:rPr lang="en-US" altLang="en-US" i="1" dirty="0" err="1"/>
              <a:t>programinput</a:t>
            </a:r>
            <a:r>
              <a:rPr lang="en-US" altLang="en-US" i="1" dirty="0"/>
              <a:t> </a:t>
            </a:r>
            <a:r>
              <a:rPr lang="en-US" dirty="0"/>
              <a:t>– using the ‘&lt; ’ operator we redirect the input from the file </a:t>
            </a:r>
            <a:r>
              <a:rPr lang="en-US" altLang="en-US" i="1" dirty="0" err="1"/>
              <a:t>programinput</a:t>
            </a:r>
            <a:r>
              <a:rPr lang="en-US" dirty="0"/>
              <a:t> to </a:t>
            </a:r>
            <a:r>
              <a:rPr lang="en-US" b="1" dirty="0" err="1"/>
              <a:t>mycommand</a:t>
            </a:r>
            <a:r>
              <a:rPr lang="en-US" dirty="0"/>
              <a:t> </a:t>
            </a:r>
          </a:p>
          <a:p>
            <a:pPr lvl="1"/>
            <a:r>
              <a:rPr lang="en-US" altLang="en-US" i="1" dirty="0" err="1"/>
              <a:t>programinput</a:t>
            </a:r>
            <a:r>
              <a:rPr lang="en-US" altLang="en-US" i="1" dirty="0"/>
              <a:t> </a:t>
            </a:r>
            <a:r>
              <a:rPr lang="en-US" altLang="en-US" dirty="0"/>
              <a:t> is printed to </a:t>
            </a:r>
            <a:r>
              <a:rPr lang="en-US" altLang="en-US" dirty="0" err="1"/>
              <a:t>stdout</a:t>
            </a:r>
            <a:r>
              <a:rPr lang="en-US" altLang="en-US" dirty="0"/>
              <a:t>, which is redirected to a command </a:t>
            </a:r>
            <a:r>
              <a:rPr lang="en-US" altLang="en-US" b="1" dirty="0" err="1"/>
              <a:t>mycommand</a:t>
            </a:r>
            <a:r>
              <a:rPr lang="en-US" altLang="en-US" b="1" dirty="0"/>
              <a:t>.</a:t>
            </a: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a:extLst>
              <a:ext uri="{FF2B5EF4-FFF2-40B4-BE49-F238E27FC236}">
                <a16:creationId xmlns:a16="http://schemas.microsoft.com/office/drawing/2014/main" id="{055967C6-B31F-0BD1-85C8-8013D3530841}"/>
              </a:ext>
            </a:extLst>
          </p:cNvPr>
          <p:cNvPicPr>
            <a:picLocks noChangeAspect="1"/>
          </p:cNvPicPr>
          <p:nvPr/>
        </p:nvPicPr>
        <p:blipFill rotWithShape="1">
          <a:blip r:embed="rId3"/>
          <a:srcRect t="-250" b="65714"/>
          <a:stretch/>
        </p:blipFill>
        <p:spPr>
          <a:xfrm>
            <a:off x="1399208" y="5073601"/>
            <a:ext cx="8151191" cy="1677875"/>
          </a:xfrm>
          <a:prstGeom prst="rect">
            <a:avLst/>
          </a:prstGeom>
        </p:spPr>
      </p:pic>
      <p:sp>
        <p:nvSpPr>
          <p:cNvPr id="3" name="Rectangle 2">
            <a:extLst>
              <a:ext uri="{FF2B5EF4-FFF2-40B4-BE49-F238E27FC236}">
                <a16:creationId xmlns:a16="http://schemas.microsoft.com/office/drawing/2014/main" id="{27F02D6B-DF3B-92A3-0E7C-5770A4DE014C}"/>
              </a:ext>
            </a:extLst>
          </p:cNvPr>
          <p:cNvSpPr/>
          <p:nvPr/>
        </p:nvSpPr>
        <p:spPr>
          <a:xfrm>
            <a:off x="2032000" y="548640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86A97A0-7A0D-C0C3-7078-1BCC70ABB381}"/>
              </a:ext>
            </a:extLst>
          </p:cNvPr>
          <p:cNvSpPr/>
          <p:nvPr/>
        </p:nvSpPr>
        <p:spPr>
          <a:xfrm>
            <a:off x="7368797" y="5486400"/>
            <a:ext cx="482600" cy="15240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8F8D9542-77E1-83AE-6BB9-BAADD424C86D}"/>
              </a:ext>
            </a:extLst>
          </p:cNvPr>
          <p:cNvSpPr/>
          <p:nvPr/>
        </p:nvSpPr>
        <p:spPr>
          <a:xfrm>
            <a:off x="6613791" y="5486400"/>
            <a:ext cx="316335" cy="157690"/>
          </a:xfrm>
          <a:prstGeom prst="rect">
            <a:avLst/>
          </a:prstGeom>
          <a:solidFill>
            <a:schemeClr val="tx1">
              <a:lumMod val="75000"/>
            </a:schemeClr>
          </a:solidFill>
          <a:ln>
            <a:solidFill>
              <a:schemeClr val="tx1">
                <a:lumMod val="75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4241531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81C0C022-5D2F-FB2F-3D61-86B475D533D0}"/>
              </a:ext>
            </a:extLst>
          </p:cNvPr>
          <p:cNvSpPr/>
          <p:nvPr/>
        </p:nvSpPr>
        <p:spPr>
          <a:xfrm>
            <a:off x="2855640" y="5013176"/>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80A86D4-7ECC-BF9C-7127-6A696669C9F1}"/>
              </a:ext>
            </a:extLst>
          </p:cNvPr>
          <p:cNvSpPr/>
          <p:nvPr/>
        </p:nvSpPr>
        <p:spPr>
          <a:xfrm>
            <a:off x="3503712" y="5405957"/>
            <a:ext cx="576064" cy="216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2CC3A492-4886-6DE4-FDE4-D547FFF90A7C}"/>
              </a:ext>
            </a:extLst>
          </p:cNvPr>
          <p:cNvSpPr/>
          <p:nvPr/>
        </p:nvSpPr>
        <p:spPr>
          <a:xfrm>
            <a:off x="3035660" y="5601502"/>
            <a:ext cx="900099" cy="1444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C24C-57C6-F544-E567-D7694893EE7E}"/>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C3EE5A78-F863-BAF0-395B-1C38720DB045}"/>
              </a:ext>
            </a:extLst>
          </p:cNvPr>
          <p:cNvSpPr>
            <a:spLocks noGrp="1" noChangeArrowheads="1"/>
          </p:cNvSpPr>
          <p:nvPr>
            <p:ph type="title"/>
          </p:nvPr>
        </p:nvSpPr>
        <p:spPr>
          <a:xfrm>
            <a:off x="838200" y="9525"/>
            <a:ext cx="10515600" cy="1325563"/>
          </a:xfrm>
        </p:spPr>
        <p:txBody>
          <a:bodyPr/>
          <a:lstStyle/>
          <a:p>
            <a:r>
              <a:rPr lang="en-US" altLang="en-US" dirty="0"/>
              <a:t>Redirecting stderr</a:t>
            </a:r>
          </a:p>
        </p:txBody>
      </p:sp>
      <p:sp>
        <p:nvSpPr>
          <p:cNvPr id="39939" name="Rectangle 3">
            <a:extLst>
              <a:ext uri="{FF2B5EF4-FFF2-40B4-BE49-F238E27FC236}">
                <a16:creationId xmlns:a16="http://schemas.microsoft.com/office/drawing/2014/main" id="{FB46E349-CB94-BB90-076E-5887BA389764}"/>
              </a:ext>
            </a:extLst>
          </p:cNvPr>
          <p:cNvSpPr>
            <a:spLocks noGrp="1" noChangeArrowheads="1"/>
          </p:cNvSpPr>
          <p:nvPr>
            <p:ph idx="1"/>
          </p:nvPr>
        </p:nvSpPr>
        <p:spPr>
          <a:xfrm>
            <a:off x="838200" y="1825625"/>
            <a:ext cx="11353800" cy="4351338"/>
          </a:xfrm>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b="1" dirty="0"/>
              <a:t>command</a:t>
            </a:r>
            <a:r>
              <a:rPr lang="en-US" altLang="en-US" dirty="0"/>
              <a:t> </a:t>
            </a:r>
            <a:r>
              <a:rPr lang="en-US" altLang="en-US" i="1" dirty="0"/>
              <a:t>2&gt; file1</a:t>
            </a:r>
            <a:r>
              <a:rPr lang="en-US" altLang="en-US" dirty="0"/>
              <a:t> </a:t>
            </a:r>
          </a:p>
          <a:p>
            <a:pPr lvl="1"/>
            <a:endParaRPr lang="en-US" altLang="en-US" dirty="0"/>
          </a:p>
          <a:p>
            <a:r>
              <a:rPr lang="en-US" altLang="en-US" dirty="0"/>
              <a:t>Or, one can merge stderr to </a:t>
            </a:r>
            <a:r>
              <a:rPr lang="en-US" altLang="en-US" dirty="0" err="1"/>
              <a:t>stdout</a:t>
            </a:r>
            <a:r>
              <a:rPr lang="en-US" altLang="en-US" dirty="0"/>
              <a:t> (most popular) with ‘2&gt;&amp;1’</a:t>
            </a:r>
          </a:p>
          <a:p>
            <a:pPr lvl="1"/>
            <a:r>
              <a:rPr lang="en-US" altLang="en-US" b="1" dirty="0"/>
              <a:t>command</a:t>
            </a:r>
            <a:r>
              <a:rPr lang="en-US" altLang="en-US" dirty="0"/>
              <a:t> </a:t>
            </a:r>
            <a:r>
              <a:rPr lang="en-US" altLang="en-US" i="1" dirty="0"/>
              <a:t>&gt; file 2&gt;&amp;1</a:t>
            </a:r>
          </a:p>
        </p:txBody>
      </p:sp>
    </p:spTree>
    <p:extLst>
      <p:ext uri="{BB962C8B-B14F-4D97-AF65-F5344CB8AC3E}">
        <p14:creationId xmlns:p14="http://schemas.microsoft.com/office/powerpoint/2010/main" val="2357018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62CDB-D281-1209-B6F0-7837F0991FAC}"/>
            </a:ext>
          </a:extLst>
        </p:cNvPr>
        <p:cNvGrpSpPr/>
        <p:nvPr/>
      </p:nvGrpSpPr>
      <p:grpSpPr>
        <a:xfrm>
          <a:off x="0" y="0"/>
          <a:ext cx="0" cy="0"/>
          <a:chOff x="0" y="0"/>
          <a:chExt cx="0" cy="0"/>
        </a:xfrm>
      </p:grpSpPr>
      <p:sp>
        <p:nvSpPr>
          <p:cNvPr id="40962" name="Rectangle 2">
            <a:extLst>
              <a:ext uri="{FF2B5EF4-FFF2-40B4-BE49-F238E27FC236}">
                <a16:creationId xmlns:a16="http://schemas.microsoft.com/office/drawing/2014/main" id="{4482324E-1404-F7DC-F81B-187A9158B580}"/>
              </a:ext>
            </a:extLst>
          </p:cNvPr>
          <p:cNvSpPr>
            <a:spLocks noGrp="1" noChangeArrowheads="1"/>
          </p:cNvSpPr>
          <p:nvPr>
            <p:ph type="title"/>
          </p:nvPr>
        </p:nvSpPr>
        <p:spPr>
          <a:xfrm>
            <a:off x="838200" y="22225"/>
            <a:ext cx="10515600" cy="1325563"/>
          </a:xfrm>
        </p:spPr>
        <p:txBody>
          <a:bodyPr/>
          <a:lstStyle/>
          <a:p>
            <a:r>
              <a:rPr lang="en-US" altLang="en-US" dirty="0"/>
              <a:t>Pipes</a:t>
            </a:r>
          </a:p>
        </p:txBody>
      </p:sp>
      <p:sp>
        <p:nvSpPr>
          <p:cNvPr id="40963" name="Rectangle 3">
            <a:extLst>
              <a:ext uri="{FF2B5EF4-FFF2-40B4-BE49-F238E27FC236}">
                <a16:creationId xmlns:a16="http://schemas.microsoft.com/office/drawing/2014/main" id="{4A72CEB7-6F62-CE69-B8AC-A3A07BAB05B8}"/>
              </a:ext>
            </a:extLst>
          </p:cNvPr>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a:t>
            </a:r>
            <a:r>
              <a:rPr lang="en-US" altLang="en-US" dirty="0" err="1">
                <a:latin typeface="Courier New" panose="02070309020205020404" pitchFamily="49" charset="0"/>
                <a:cs typeface="Courier New" panose="02070309020205020404" pitchFamily="49" charset="0"/>
              </a:rPr>
              <a:t>la|grep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1183175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9AB35-546B-4BF9-29BD-5418E75179B7}"/>
            </a:ext>
          </a:extLst>
        </p:cNvPr>
        <p:cNvGrpSpPr/>
        <p:nvPr/>
      </p:nvGrpSpPr>
      <p:grpSpPr>
        <a:xfrm>
          <a:off x="0" y="0"/>
          <a:ext cx="0" cy="0"/>
          <a:chOff x="0" y="0"/>
          <a:chExt cx="0" cy="0"/>
        </a:xfrm>
      </p:grpSpPr>
      <p:sp>
        <p:nvSpPr>
          <p:cNvPr id="119810" name="Rectangle 2">
            <a:extLst>
              <a:ext uri="{FF2B5EF4-FFF2-40B4-BE49-F238E27FC236}">
                <a16:creationId xmlns:a16="http://schemas.microsoft.com/office/drawing/2014/main" id="{804B92D7-1B1E-CB82-8BA8-4F5861081736}"/>
              </a:ext>
            </a:extLst>
          </p:cNvPr>
          <p:cNvSpPr>
            <a:spLocks noGrp="1" noChangeArrowheads="1"/>
          </p:cNvSpPr>
          <p:nvPr>
            <p:ph type="title"/>
          </p:nvPr>
        </p:nvSpPr>
        <p:spPr>
          <a:xfrm>
            <a:off x="838200" y="22225"/>
            <a:ext cx="10515600" cy="1325563"/>
          </a:xfrm>
        </p:spPr>
        <p:txBody>
          <a:bodyPr/>
          <a:lstStyle/>
          <a:p>
            <a:r>
              <a:rPr lang="en-US" dirty="0"/>
              <a:t>Pipes</a:t>
            </a:r>
          </a:p>
        </p:txBody>
      </p:sp>
      <p:sp>
        <p:nvSpPr>
          <p:cNvPr id="119811" name="Rectangle 3">
            <a:extLst>
              <a:ext uri="{FF2B5EF4-FFF2-40B4-BE49-F238E27FC236}">
                <a16:creationId xmlns:a16="http://schemas.microsoft.com/office/drawing/2014/main" id="{B5937C8E-AE05-5471-FA0D-33027F490130}"/>
              </a:ext>
            </a:extLst>
          </p:cNvPr>
          <p:cNvSpPr>
            <a:spLocks noGrp="1" noChangeArrowheads="1"/>
          </p:cNvSpPr>
          <p:nvPr>
            <p:ph type="body" idx="1"/>
          </p:nvPr>
        </p:nvSpPr>
        <p:spPr/>
        <p:txBody>
          <a:bodyPr/>
          <a:lstStyle/>
          <a:p>
            <a:r>
              <a:rPr lang="en-US" dirty="0"/>
              <a:t>Lots of Little Tools</a:t>
            </a:r>
          </a:p>
          <a:p>
            <a:pPr>
              <a:buFont typeface="Wingdings" pitchFamily="2" charset="2"/>
              <a:buNone/>
            </a:pPr>
            <a:endParaRPr lang="en-US" dirty="0"/>
          </a:p>
          <a:p>
            <a:pPr>
              <a:buFont typeface="Wingdings" pitchFamily="2" charset="2"/>
              <a:buNone/>
            </a:pPr>
            <a:r>
              <a:rPr lang="en-US" dirty="0">
                <a:latin typeface="Lucida Console" pitchFamily="49" charset="0"/>
              </a:rPr>
              <a:t>echo “Hello” </a:t>
            </a:r>
            <a:r>
              <a:rPr lang="en-US" dirty="0">
                <a:solidFill>
                  <a:srgbClr val="FF6600"/>
                </a:solidFill>
                <a:latin typeface="Lucida Console" pitchFamily="49" charset="0"/>
              </a:rPr>
              <a:t>|</a:t>
            </a:r>
            <a:r>
              <a:rPr lang="en-US" dirty="0">
                <a:latin typeface="Lucida Console" pitchFamily="49" charset="0"/>
              </a:rPr>
              <a:t> \</a:t>
            </a:r>
          </a:p>
          <a:p>
            <a:pPr>
              <a:buFont typeface="Wingdings" pitchFamily="2" charset="2"/>
              <a:buNone/>
            </a:pPr>
            <a:r>
              <a:rPr lang="en-US" dirty="0">
                <a:latin typeface="Lucida Console" pitchFamily="49" charset="0"/>
              </a:rPr>
              <a:t> </a:t>
            </a:r>
            <a:r>
              <a:rPr lang="en-US" dirty="0" err="1">
                <a:latin typeface="Lucida Console" pitchFamily="49" charset="0"/>
              </a:rPr>
              <a:t>wc</a:t>
            </a:r>
            <a:r>
              <a:rPr lang="en-US" dirty="0">
                <a:latin typeface="Lucida Console" pitchFamily="49" charset="0"/>
              </a:rPr>
              <a:t> -c</a:t>
            </a:r>
          </a:p>
        </p:txBody>
      </p:sp>
      <p:grpSp>
        <p:nvGrpSpPr>
          <p:cNvPr id="119812" name="Group 4">
            <a:extLst>
              <a:ext uri="{FF2B5EF4-FFF2-40B4-BE49-F238E27FC236}">
                <a16:creationId xmlns:a16="http://schemas.microsoft.com/office/drawing/2014/main" id="{73821923-192A-D272-9330-91C03285860C}"/>
              </a:ext>
            </a:extLst>
          </p:cNvPr>
          <p:cNvGrpSpPr>
            <a:grpSpLocks/>
          </p:cNvGrpSpPr>
          <p:nvPr/>
        </p:nvGrpSpPr>
        <p:grpSpPr bwMode="auto">
          <a:xfrm>
            <a:off x="6553200" y="1371600"/>
            <a:ext cx="3581400" cy="1784350"/>
            <a:chOff x="1776" y="2592"/>
            <a:chExt cx="2256" cy="1124"/>
          </a:xfrm>
        </p:grpSpPr>
        <p:grpSp>
          <p:nvGrpSpPr>
            <p:cNvPr id="119813" name="Group 5">
              <a:extLst>
                <a:ext uri="{FF2B5EF4-FFF2-40B4-BE49-F238E27FC236}">
                  <a16:creationId xmlns:a16="http://schemas.microsoft.com/office/drawing/2014/main" id="{1C067A2F-54C9-B83E-4A2A-B986DB838693}"/>
                </a:ext>
              </a:extLst>
            </p:cNvPr>
            <p:cNvGrpSpPr>
              <a:grpSpLocks/>
            </p:cNvGrpSpPr>
            <p:nvPr/>
          </p:nvGrpSpPr>
          <p:grpSpPr bwMode="auto">
            <a:xfrm>
              <a:off x="1776" y="2592"/>
              <a:ext cx="912" cy="340"/>
              <a:chOff x="384" y="960"/>
              <a:chExt cx="2160" cy="960"/>
            </a:xfrm>
          </p:grpSpPr>
          <p:sp>
            <p:nvSpPr>
              <p:cNvPr id="119814" name="Rectangle 6">
                <a:extLst>
                  <a:ext uri="{FF2B5EF4-FFF2-40B4-BE49-F238E27FC236}">
                    <a16:creationId xmlns:a16="http://schemas.microsoft.com/office/drawing/2014/main" id="{3D84CA6C-1A14-4B9D-E70B-DD2686FF1E67}"/>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5" name="Text Box 7">
                <a:extLst>
                  <a:ext uri="{FF2B5EF4-FFF2-40B4-BE49-F238E27FC236}">
                    <a16:creationId xmlns:a16="http://schemas.microsoft.com/office/drawing/2014/main" id="{EA4A6492-55A4-F6DC-D250-EDCA2215232D}"/>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INPUT</a:t>
                </a:r>
              </a:p>
            </p:txBody>
          </p:sp>
        </p:grpSp>
        <p:grpSp>
          <p:nvGrpSpPr>
            <p:cNvPr id="119816" name="Group 8">
              <a:extLst>
                <a:ext uri="{FF2B5EF4-FFF2-40B4-BE49-F238E27FC236}">
                  <a16:creationId xmlns:a16="http://schemas.microsoft.com/office/drawing/2014/main" id="{7DE7C380-BE24-A934-8390-3323724BFAD7}"/>
                </a:ext>
              </a:extLst>
            </p:cNvPr>
            <p:cNvGrpSpPr>
              <a:grpSpLocks/>
            </p:cNvGrpSpPr>
            <p:nvPr/>
          </p:nvGrpSpPr>
          <p:grpSpPr bwMode="auto">
            <a:xfrm>
              <a:off x="2482" y="2966"/>
              <a:ext cx="912" cy="339"/>
              <a:chOff x="384" y="960"/>
              <a:chExt cx="2160" cy="960"/>
            </a:xfrm>
          </p:grpSpPr>
          <p:sp>
            <p:nvSpPr>
              <p:cNvPr id="119817" name="Rectangle 9">
                <a:extLst>
                  <a:ext uri="{FF2B5EF4-FFF2-40B4-BE49-F238E27FC236}">
                    <a16:creationId xmlns:a16="http://schemas.microsoft.com/office/drawing/2014/main" id="{35AF8C34-B74C-A397-7689-5DCA634BD77B}"/>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18" name="Text Box 10">
                <a:extLst>
                  <a:ext uri="{FF2B5EF4-FFF2-40B4-BE49-F238E27FC236}">
                    <a16:creationId xmlns:a16="http://schemas.microsoft.com/office/drawing/2014/main" id="{99EE2CF2-A310-6E4B-D546-42329DE6114A}"/>
                  </a:ext>
                </a:extLst>
              </p:cNvPr>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echo</a:t>
                </a:r>
              </a:p>
            </p:txBody>
          </p:sp>
        </p:grpSp>
        <p:grpSp>
          <p:nvGrpSpPr>
            <p:cNvPr id="119819" name="Group 11">
              <a:extLst>
                <a:ext uri="{FF2B5EF4-FFF2-40B4-BE49-F238E27FC236}">
                  <a16:creationId xmlns:a16="http://schemas.microsoft.com/office/drawing/2014/main" id="{3C03D809-9B89-2BB6-EAC7-C803C9E21D24}"/>
                </a:ext>
              </a:extLst>
            </p:cNvPr>
            <p:cNvGrpSpPr>
              <a:grpSpLocks/>
            </p:cNvGrpSpPr>
            <p:nvPr/>
          </p:nvGrpSpPr>
          <p:grpSpPr bwMode="auto">
            <a:xfrm>
              <a:off x="1776" y="3373"/>
              <a:ext cx="912" cy="340"/>
              <a:chOff x="384" y="960"/>
              <a:chExt cx="2160" cy="960"/>
            </a:xfrm>
          </p:grpSpPr>
          <p:sp>
            <p:nvSpPr>
              <p:cNvPr id="119820" name="Rectangle 12">
                <a:extLst>
                  <a:ext uri="{FF2B5EF4-FFF2-40B4-BE49-F238E27FC236}">
                    <a16:creationId xmlns:a16="http://schemas.microsoft.com/office/drawing/2014/main" id="{BFD5CA9E-D362-5365-FFF8-A98EED558490}"/>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1" name="Text Box 13">
                <a:extLst>
                  <a:ext uri="{FF2B5EF4-FFF2-40B4-BE49-F238E27FC236}">
                    <a16:creationId xmlns:a16="http://schemas.microsoft.com/office/drawing/2014/main" id="{115AE810-9CF0-56ED-0280-3ED7CDF7CDF5}"/>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22" name="Group 14">
              <a:extLst>
                <a:ext uri="{FF2B5EF4-FFF2-40B4-BE49-F238E27FC236}">
                  <a16:creationId xmlns:a16="http://schemas.microsoft.com/office/drawing/2014/main" id="{4F96B342-8F42-5ACE-BD41-063EA2779352}"/>
                </a:ext>
              </a:extLst>
            </p:cNvPr>
            <p:cNvGrpSpPr>
              <a:grpSpLocks/>
            </p:cNvGrpSpPr>
            <p:nvPr/>
          </p:nvGrpSpPr>
          <p:grpSpPr bwMode="auto">
            <a:xfrm>
              <a:off x="3120" y="3373"/>
              <a:ext cx="912" cy="340"/>
              <a:chOff x="384" y="960"/>
              <a:chExt cx="2160" cy="960"/>
            </a:xfrm>
          </p:grpSpPr>
          <p:sp>
            <p:nvSpPr>
              <p:cNvPr id="119823" name="Rectangle 15">
                <a:extLst>
                  <a:ext uri="{FF2B5EF4-FFF2-40B4-BE49-F238E27FC236}">
                    <a16:creationId xmlns:a16="http://schemas.microsoft.com/office/drawing/2014/main" id="{4D22448D-B4ED-30D2-576A-F6479A1A3F8F}"/>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24" name="Text Box 16">
                <a:extLst>
                  <a:ext uri="{FF2B5EF4-FFF2-40B4-BE49-F238E27FC236}">
                    <a16:creationId xmlns:a16="http://schemas.microsoft.com/office/drawing/2014/main" id="{16E7B86B-8AF1-5404-4A3C-970C0E21718E}"/>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25" name="AutoShape 17">
              <a:extLst>
                <a:ext uri="{FF2B5EF4-FFF2-40B4-BE49-F238E27FC236}">
                  <a16:creationId xmlns:a16="http://schemas.microsoft.com/office/drawing/2014/main" id="{EADA735C-96AA-BA29-10E3-056C19D06B21}"/>
                </a:ext>
              </a:extLst>
            </p:cNvPr>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6" name="AutoShape 18">
              <a:extLst>
                <a:ext uri="{FF2B5EF4-FFF2-40B4-BE49-F238E27FC236}">
                  <a16:creationId xmlns:a16="http://schemas.microsoft.com/office/drawing/2014/main" id="{443865F6-7E5A-2E2B-4D0B-8491DCDC5513}"/>
                </a:ext>
              </a:extLst>
            </p:cNvPr>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7" name="AutoShape 19">
              <a:extLst>
                <a:ext uri="{FF2B5EF4-FFF2-40B4-BE49-F238E27FC236}">
                  <a16:creationId xmlns:a16="http://schemas.microsoft.com/office/drawing/2014/main" id="{D75DC8A0-A525-89D4-8775-DA9D6B9EBCD7}"/>
                </a:ext>
              </a:extLst>
            </p:cNvPr>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28" name="Text Box 20">
              <a:extLst>
                <a:ext uri="{FF2B5EF4-FFF2-40B4-BE49-F238E27FC236}">
                  <a16:creationId xmlns:a16="http://schemas.microsoft.com/office/drawing/2014/main" id="{B5A1B25B-C42A-D1C1-F09A-8161A2D7D0A2}"/>
                </a:ext>
              </a:extLst>
            </p:cNvPr>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a:t>0</a:t>
              </a:r>
            </a:p>
          </p:txBody>
        </p:sp>
        <p:sp>
          <p:nvSpPr>
            <p:cNvPr id="119829" name="Text Box 21">
              <a:extLst>
                <a:ext uri="{FF2B5EF4-FFF2-40B4-BE49-F238E27FC236}">
                  <a16:creationId xmlns:a16="http://schemas.microsoft.com/office/drawing/2014/main" id="{03923568-7C8B-6CD0-C8F2-2E83431DAB93}"/>
                </a:ext>
              </a:extLst>
            </p:cNvPr>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a:t>1</a:t>
              </a:r>
            </a:p>
          </p:txBody>
        </p:sp>
        <p:sp>
          <p:nvSpPr>
            <p:cNvPr id="119830" name="Text Box 22">
              <a:extLst>
                <a:ext uri="{FF2B5EF4-FFF2-40B4-BE49-F238E27FC236}">
                  <a16:creationId xmlns:a16="http://schemas.microsoft.com/office/drawing/2014/main" id="{1D9541E2-C0ED-7C2F-0EE5-516D95D2EF31}"/>
                </a:ext>
              </a:extLst>
            </p:cNvPr>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31" name="Group 23">
            <a:extLst>
              <a:ext uri="{FF2B5EF4-FFF2-40B4-BE49-F238E27FC236}">
                <a16:creationId xmlns:a16="http://schemas.microsoft.com/office/drawing/2014/main" id="{772AFF62-0419-A7CA-E372-A78895A246E8}"/>
              </a:ext>
            </a:extLst>
          </p:cNvPr>
          <p:cNvGrpSpPr>
            <a:grpSpLocks/>
          </p:cNvGrpSpPr>
          <p:nvPr/>
        </p:nvGrpSpPr>
        <p:grpSpPr bwMode="auto">
          <a:xfrm>
            <a:off x="6553200" y="4038600"/>
            <a:ext cx="3581400" cy="1784350"/>
            <a:chOff x="1776" y="2592"/>
            <a:chExt cx="2256" cy="1124"/>
          </a:xfrm>
        </p:grpSpPr>
        <p:grpSp>
          <p:nvGrpSpPr>
            <p:cNvPr id="119832" name="Group 24">
              <a:extLst>
                <a:ext uri="{FF2B5EF4-FFF2-40B4-BE49-F238E27FC236}">
                  <a16:creationId xmlns:a16="http://schemas.microsoft.com/office/drawing/2014/main" id="{9151C078-63A5-7DAC-275D-555234D3567C}"/>
                </a:ext>
              </a:extLst>
            </p:cNvPr>
            <p:cNvGrpSpPr>
              <a:grpSpLocks/>
            </p:cNvGrpSpPr>
            <p:nvPr/>
          </p:nvGrpSpPr>
          <p:grpSpPr bwMode="auto">
            <a:xfrm>
              <a:off x="1776" y="2592"/>
              <a:ext cx="912" cy="340"/>
              <a:chOff x="384" y="960"/>
              <a:chExt cx="2160" cy="960"/>
            </a:xfrm>
          </p:grpSpPr>
          <p:sp>
            <p:nvSpPr>
              <p:cNvPr id="119833" name="Rectangle 25">
                <a:extLst>
                  <a:ext uri="{FF2B5EF4-FFF2-40B4-BE49-F238E27FC236}">
                    <a16:creationId xmlns:a16="http://schemas.microsoft.com/office/drawing/2014/main" id="{EB3BB905-461C-1ADF-BDA6-027332650BBD}"/>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4" name="Text Box 26">
                <a:extLst>
                  <a:ext uri="{FF2B5EF4-FFF2-40B4-BE49-F238E27FC236}">
                    <a16:creationId xmlns:a16="http://schemas.microsoft.com/office/drawing/2014/main" id="{023328C5-C0D3-8A50-A590-84C66A54ABBA}"/>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dirty="0"/>
                  <a:t>INPUT</a:t>
                </a:r>
              </a:p>
            </p:txBody>
          </p:sp>
        </p:grpSp>
        <p:grpSp>
          <p:nvGrpSpPr>
            <p:cNvPr id="119835" name="Group 27">
              <a:extLst>
                <a:ext uri="{FF2B5EF4-FFF2-40B4-BE49-F238E27FC236}">
                  <a16:creationId xmlns:a16="http://schemas.microsoft.com/office/drawing/2014/main" id="{BD851F40-805D-A2D0-A386-6E1CDE10BA2D}"/>
                </a:ext>
              </a:extLst>
            </p:cNvPr>
            <p:cNvGrpSpPr>
              <a:grpSpLocks/>
            </p:cNvGrpSpPr>
            <p:nvPr/>
          </p:nvGrpSpPr>
          <p:grpSpPr bwMode="auto">
            <a:xfrm>
              <a:off x="2482" y="2966"/>
              <a:ext cx="912" cy="339"/>
              <a:chOff x="384" y="960"/>
              <a:chExt cx="2160" cy="960"/>
            </a:xfrm>
          </p:grpSpPr>
          <p:sp>
            <p:nvSpPr>
              <p:cNvPr id="119836" name="Rectangle 28">
                <a:extLst>
                  <a:ext uri="{FF2B5EF4-FFF2-40B4-BE49-F238E27FC236}">
                    <a16:creationId xmlns:a16="http://schemas.microsoft.com/office/drawing/2014/main" id="{61F0ECD8-4223-24A0-843E-101102887821}"/>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37" name="Text Box 29">
                <a:extLst>
                  <a:ext uri="{FF2B5EF4-FFF2-40B4-BE49-F238E27FC236}">
                    <a16:creationId xmlns:a16="http://schemas.microsoft.com/office/drawing/2014/main" id="{0059742F-7FCE-1A55-989B-48F7EFAB5FCB}"/>
                  </a:ext>
                </a:extLst>
              </p:cNvPr>
              <p:cNvSpPr txBox="1">
                <a:spLocks noChangeArrowheads="1"/>
              </p:cNvSpPr>
              <p:nvPr/>
            </p:nvSpPr>
            <p:spPr bwMode="auto">
              <a:xfrm>
                <a:off x="384" y="1249"/>
                <a:ext cx="2160" cy="600"/>
              </a:xfrm>
              <a:prstGeom prst="rect">
                <a:avLst/>
              </a:prstGeom>
              <a:noFill/>
              <a:ln w="9525">
                <a:noFill/>
                <a:miter lim="800000"/>
                <a:headEnd/>
                <a:tailEnd/>
              </a:ln>
              <a:effectLst/>
            </p:spPr>
            <p:txBody>
              <a:bodyPr>
                <a:spAutoFit/>
              </a:bodyPr>
              <a:lstStyle/>
              <a:p>
                <a:pPr algn="ctr">
                  <a:spcBef>
                    <a:spcPct val="50000"/>
                  </a:spcBef>
                </a:pPr>
                <a:r>
                  <a:rPr lang="en-US" sz="1600" b="1"/>
                  <a:t>wc</a:t>
                </a:r>
              </a:p>
            </p:txBody>
          </p:sp>
        </p:grpSp>
        <p:grpSp>
          <p:nvGrpSpPr>
            <p:cNvPr id="119838" name="Group 30">
              <a:extLst>
                <a:ext uri="{FF2B5EF4-FFF2-40B4-BE49-F238E27FC236}">
                  <a16:creationId xmlns:a16="http://schemas.microsoft.com/office/drawing/2014/main" id="{7038B162-4B7F-F0E3-BA01-985B3DF69CE5}"/>
                </a:ext>
              </a:extLst>
            </p:cNvPr>
            <p:cNvGrpSpPr>
              <a:grpSpLocks/>
            </p:cNvGrpSpPr>
            <p:nvPr/>
          </p:nvGrpSpPr>
          <p:grpSpPr bwMode="auto">
            <a:xfrm>
              <a:off x="1776" y="3373"/>
              <a:ext cx="912" cy="340"/>
              <a:chOff x="384" y="960"/>
              <a:chExt cx="2160" cy="960"/>
            </a:xfrm>
          </p:grpSpPr>
          <p:sp>
            <p:nvSpPr>
              <p:cNvPr id="119839" name="Rectangle 31">
                <a:extLst>
                  <a:ext uri="{FF2B5EF4-FFF2-40B4-BE49-F238E27FC236}">
                    <a16:creationId xmlns:a16="http://schemas.microsoft.com/office/drawing/2014/main" id="{9FB0439E-C6FD-19DA-6DD7-E117B13B8393}"/>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0" name="Text Box 32">
                <a:extLst>
                  <a:ext uri="{FF2B5EF4-FFF2-40B4-BE49-F238E27FC236}">
                    <a16:creationId xmlns:a16="http://schemas.microsoft.com/office/drawing/2014/main" id="{D3643A88-F827-7D40-456A-E31E0FAFFB03}"/>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OUTPUT</a:t>
                </a:r>
              </a:p>
            </p:txBody>
          </p:sp>
        </p:grpSp>
        <p:grpSp>
          <p:nvGrpSpPr>
            <p:cNvPr id="119841" name="Group 33">
              <a:extLst>
                <a:ext uri="{FF2B5EF4-FFF2-40B4-BE49-F238E27FC236}">
                  <a16:creationId xmlns:a16="http://schemas.microsoft.com/office/drawing/2014/main" id="{46F38C7D-500E-29DD-57C6-22AF0BDFD828}"/>
                </a:ext>
              </a:extLst>
            </p:cNvPr>
            <p:cNvGrpSpPr>
              <a:grpSpLocks/>
            </p:cNvGrpSpPr>
            <p:nvPr/>
          </p:nvGrpSpPr>
          <p:grpSpPr bwMode="auto">
            <a:xfrm>
              <a:off x="3120" y="3373"/>
              <a:ext cx="912" cy="340"/>
              <a:chOff x="384" y="960"/>
              <a:chExt cx="2160" cy="960"/>
            </a:xfrm>
          </p:grpSpPr>
          <p:sp>
            <p:nvSpPr>
              <p:cNvPr id="119842" name="Rectangle 34">
                <a:extLst>
                  <a:ext uri="{FF2B5EF4-FFF2-40B4-BE49-F238E27FC236}">
                    <a16:creationId xmlns:a16="http://schemas.microsoft.com/office/drawing/2014/main" id="{A6DDA26A-6404-D29D-19C7-CF42A035FAFB}"/>
                  </a:ext>
                </a:extLst>
              </p:cNvPr>
              <p:cNvSpPr>
                <a:spLocks noChangeArrowheads="1"/>
              </p:cNvSpPr>
              <p:nvPr/>
            </p:nvSpPr>
            <p:spPr bwMode="auto">
              <a:xfrm>
                <a:off x="384" y="960"/>
                <a:ext cx="2160" cy="96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19843" name="Text Box 35">
                <a:extLst>
                  <a:ext uri="{FF2B5EF4-FFF2-40B4-BE49-F238E27FC236}">
                    <a16:creationId xmlns:a16="http://schemas.microsoft.com/office/drawing/2014/main" id="{F297A535-65D8-C16E-DE29-C399864C4CCB}"/>
                  </a:ext>
                </a:extLst>
              </p:cNvPr>
              <p:cNvSpPr txBox="1">
                <a:spLocks noChangeArrowheads="1"/>
              </p:cNvSpPr>
              <p:nvPr/>
            </p:nvSpPr>
            <p:spPr bwMode="auto">
              <a:xfrm>
                <a:off x="384" y="1248"/>
                <a:ext cx="2160" cy="600"/>
              </a:xfrm>
              <a:prstGeom prst="rect">
                <a:avLst/>
              </a:prstGeom>
              <a:noFill/>
              <a:ln w="9525">
                <a:noFill/>
                <a:miter lim="800000"/>
                <a:headEnd/>
                <a:tailEnd/>
              </a:ln>
              <a:effectLst/>
            </p:spPr>
            <p:txBody>
              <a:bodyPr>
                <a:spAutoFit/>
              </a:bodyPr>
              <a:lstStyle/>
              <a:p>
                <a:pPr algn="ctr">
                  <a:spcBef>
                    <a:spcPct val="50000"/>
                  </a:spcBef>
                </a:pPr>
                <a:r>
                  <a:rPr lang="en-US" sz="1600" b="1"/>
                  <a:t>ERROR</a:t>
                </a:r>
              </a:p>
            </p:txBody>
          </p:sp>
        </p:grpSp>
        <p:sp>
          <p:nvSpPr>
            <p:cNvPr id="119844" name="AutoShape 36">
              <a:extLst>
                <a:ext uri="{FF2B5EF4-FFF2-40B4-BE49-F238E27FC236}">
                  <a16:creationId xmlns:a16="http://schemas.microsoft.com/office/drawing/2014/main" id="{C5D9BAD0-71FE-3436-FBF9-6B6837A01FAE}"/>
                </a:ext>
              </a:extLst>
            </p:cNvPr>
            <p:cNvSpPr>
              <a:spLocks noChangeArrowheads="1"/>
            </p:cNvSpPr>
            <p:nvPr/>
          </p:nvSpPr>
          <p:spPr bwMode="auto">
            <a:xfrm rot="5400000">
              <a:off x="2776" y="265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5" name="AutoShape 37">
              <a:extLst>
                <a:ext uri="{FF2B5EF4-FFF2-40B4-BE49-F238E27FC236}">
                  <a16:creationId xmlns:a16="http://schemas.microsoft.com/office/drawing/2014/main" id="{903908D2-3951-DB95-5CF8-B02633F67E7C}"/>
                </a:ext>
              </a:extLst>
            </p:cNvPr>
            <p:cNvSpPr>
              <a:spLocks noChangeArrowheads="1"/>
            </p:cNvSpPr>
            <p:nvPr/>
          </p:nvSpPr>
          <p:spPr bwMode="auto">
            <a:xfrm rot="5400000">
              <a:off x="3483" y="3041"/>
              <a:ext cx="255" cy="341"/>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6" name="AutoShape 38">
              <a:extLst>
                <a:ext uri="{FF2B5EF4-FFF2-40B4-BE49-F238E27FC236}">
                  <a16:creationId xmlns:a16="http://schemas.microsoft.com/office/drawing/2014/main" id="{89AB86EC-AA28-D9F4-243D-549E2103CBCC}"/>
                </a:ext>
              </a:extLst>
            </p:cNvPr>
            <p:cNvSpPr>
              <a:spLocks noChangeArrowheads="1"/>
            </p:cNvSpPr>
            <p:nvPr/>
          </p:nvSpPr>
          <p:spPr bwMode="auto">
            <a:xfrm rot="16200000" flipH="1">
              <a:off x="2138" y="3041"/>
              <a:ext cx="255" cy="34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19847" name="Text Box 39">
              <a:extLst>
                <a:ext uri="{FF2B5EF4-FFF2-40B4-BE49-F238E27FC236}">
                  <a16:creationId xmlns:a16="http://schemas.microsoft.com/office/drawing/2014/main" id="{20C1C80D-6749-7688-803C-2C24CEB786FF}"/>
                </a:ext>
              </a:extLst>
            </p:cNvPr>
            <p:cNvSpPr txBox="1">
              <a:spLocks noChangeArrowheads="1"/>
            </p:cNvSpPr>
            <p:nvPr/>
          </p:nvSpPr>
          <p:spPr bwMode="auto">
            <a:xfrm>
              <a:off x="2448" y="2736"/>
              <a:ext cx="228" cy="212"/>
            </a:xfrm>
            <a:prstGeom prst="rect">
              <a:avLst/>
            </a:prstGeom>
            <a:noFill/>
            <a:ln w="9525">
              <a:noFill/>
              <a:miter lim="800000"/>
              <a:headEnd/>
              <a:tailEnd/>
            </a:ln>
            <a:effectLst/>
          </p:spPr>
          <p:txBody>
            <a:bodyPr>
              <a:spAutoFit/>
            </a:bodyPr>
            <a:lstStyle/>
            <a:p>
              <a:pPr algn="ctr">
                <a:spcBef>
                  <a:spcPct val="50000"/>
                </a:spcBef>
              </a:pPr>
              <a:r>
                <a:rPr lang="en-US" sz="1600" b="1" dirty="0"/>
                <a:t>0</a:t>
              </a:r>
            </a:p>
          </p:txBody>
        </p:sp>
        <p:sp>
          <p:nvSpPr>
            <p:cNvPr id="119848" name="Text Box 40">
              <a:extLst>
                <a:ext uri="{FF2B5EF4-FFF2-40B4-BE49-F238E27FC236}">
                  <a16:creationId xmlns:a16="http://schemas.microsoft.com/office/drawing/2014/main" id="{362095C0-4944-A0DF-EEF2-82F3653A74E8}"/>
                </a:ext>
              </a:extLst>
            </p:cNvPr>
            <p:cNvSpPr txBox="1">
              <a:spLocks noChangeArrowheads="1"/>
            </p:cNvSpPr>
            <p:nvPr/>
          </p:nvSpPr>
          <p:spPr bwMode="auto">
            <a:xfrm>
              <a:off x="2448" y="3504"/>
              <a:ext cx="228" cy="212"/>
            </a:xfrm>
            <a:prstGeom prst="rect">
              <a:avLst/>
            </a:prstGeom>
            <a:noFill/>
            <a:ln w="9525">
              <a:noFill/>
              <a:miter lim="800000"/>
              <a:headEnd/>
              <a:tailEnd/>
            </a:ln>
            <a:effectLst/>
          </p:spPr>
          <p:txBody>
            <a:bodyPr>
              <a:spAutoFit/>
            </a:bodyPr>
            <a:lstStyle/>
            <a:p>
              <a:pPr algn="ctr">
                <a:spcBef>
                  <a:spcPct val="50000"/>
                </a:spcBef>
              </a:pPr>
              <a:r>
                <a:rPr lang="en-US" sz="1600" b="1" dirty="0"/>
                <a:t>1</a:t>
              </a:r>
            </a:p>
          </p:txBody>
        </p:sp>
        <p:sp>
          <p:nvSpPr>
            <p:cNvPr id="119849" name="Text Box 41">
              <a:extLst>
                <a:ext uri="{FF2B5EF4-FFF2-40B4-BE49-F238E27FC236}">
                  <a16:creationId xmlns:a16="http://schemas.microsoft.com/office/drawing/2014/main" id="{E244D537-6217-9557-79A0-E6AD20473EB3}"/>
                </a:ext>
              </a:extLst>
            </p:cNvPr>
            <p:cNvSpPr txBox="1">
              <a:spLocks noChangeArrowheads="1"/>
            </p:cNvSpPr>
            <p:nvPr/>
          </p:nvSpPr>
          <p:spPr bwMode="auto">
            <a:xfrm>
              <a:off x="3792" y="3504"/>
              <a:ext cx="228" cy="212"/>
            </a:xfrm>
            <a:prstGeom prst="rect">
              <a:avLst/>
            </a:prstGeom>
            <a:noFill/>
            <a:ln w="9525">
              <a:noFill/>
              <a:miter lim="800000"/>
              <a:headEnd/>
              <a:tailEnd/>
            </a:ln>
            <a:effectLst/>
          </p:spPr>
          <p:txBody>
            <a:bodyPr>
              <a:spAutoFit/>
            </a:bodyPr>
            <a:lstStyle/>
            <a:p>
              <a:pPr algn="ctr">
                <a:spcBef>
                  <a:spcPct val="50000"/>
                </a:spcBef>
              </a:pPr>
              <a:r>
                <a:rPr lang="en-US" sz="1600" b="1"/>
                <a:t>2</a:t>
              </a:r>
            </a:p>
          </p:txBody>
        </p:sp>
      </p:grpSp>
      <p:grpSp>
        <p:nvGrpSpPr>
          <p:cNvPr id="119852" name="Group 44">
            <a:extLst>
              <a:ext uri="{FF2B5EF4-FFF2-40B4-BE49-F238E27FC236}">
                <a16:creationId xmlns:a16="http://schemas.microsoft.com/office/drawing/2014/main" id="{2F3400E7-4430-7F5C-4657-4BE20E54B25B}"/>
              </a:ext>
            </a:extLst>
          </p:cNvPr>
          <p:cNvGrpSpPr>
            <a:grpSpLocks/>
          </p:cNvGrpSpPr>
          <p:nvPr/>
        </p:nvGrpSpPr>
        <p:grpSpPr bwMode="auto">
          <a:xfrm>
            <a:off x="7239000" y="3200400"/>
            <a:ext cx="2667000" cy="762000"/>
            <a:chOff x="3600" y="2016"/>
            <a:chExt cx="1680" cy="480"/>
          </a:xfrm>
        </p:grpSpPr>
        <p:sp>
          <p:nvSpPr>
            <p:cNvPr id="119850" name="Line 42">
              <a:extLst>
                <a:ext uri="{FF2B5EF4-FFF2-40B4-BE49-F238E27FC236}">
                  <a16:creationId xmlns:a16="http://schemas.microsoft.com/office/drawing/2014/main" id="{C210239C-9856-E296-E7B3-F475A5F36D15}"/>
                </a:ext>
              </a:extLst>
            </p:cNvPr>
            <p:cNvSpPr>
              <a:spLocks noChangeShapeType="1"/>
            </p:cNvSpPr>
            <p:nvPr/>
          </p:nvSpPr>
          <p:spPr bwMode="auto">
            <a:xfrm>
              <a:off x="3600" y="2016"/>
              <a:ext cx="0" cy="480"/>
            </a:xfrm>
            <a:prstGeom prst="line">
              <a:avLst/>
            </a:prstGeom>
            <a:noFill/>
            <a:ln w="25400">
              <a:solidFill>
                <a:srgbClr val="FF6600"/>
              </a:solidFill>
              <a:round/>
              <a:headEnd/>
              <a:tailEnd type="triangle" w="med" len="med"/>
            </a:ln>
            <a:effectLst/>
          </p:spPr>
          <p:txBody>
            <a:bodyPr/>
            <a:lstStyle/>
            <a:p>
              <a:endParaRPr lang="en-US"/>
            </a:p>
          </p:txBody>
        </p:sp>
        <p:sp>
          <p:nvSpPr>
            <p:cNvPr id="119851" name="Text Box 43">
              <a:extLst>
                <a:ext uri="{FF2B5EF4-FFF2-40B4-BE49-F238E27FC236}">
                  <a16:creationId xmlns:a16="http://schemas.microsoft.com/office/drawing/2014/main" id="{43BF4108-65FC-D18D-42D1-423FC3FD71C8}"/>
                </a:ext>
              </a:extLst>
            </p:cNvPr>
            <p:cNvSpPr txBox="1">
              <a:spLocks noChangeArrowheads="1"/>
            </p:cNvSpPr>
            <p:nvPr/>
          </p:nvSpPr>
          <p:spPr bwMode="auto">
            <a:xfrm>
              <a:off x="3648" y="2160"/>
              <a:ext cx="1632" cy="231"/>
            </a:xfrm>
            <a:prstGeom prst="rect">
              <a:avLst/>
            </a:prstGeom>
            <a:noFill/>
            <a:ln w="9525">
              <a:noFill/>
              <a:miter lim="800000"/>
              <a:headEnd/>
              <a:tailEnd/>
            </a:ln>
            <a:effectLst/>
          </p:spPr>
          <p:txBody>
            <a:bodyPr>
              <a:spAutoFit/>
            </a:bodyPr>
            <a:lstStyle/>
            <a:p>
              <a:pPr>
                <a:spcBef>
                  <a:spcPct val="50000"/>
                </a:spcBef>
              </a:pPr>
              <a:r>
                <a:rPr lang="en-US" b="1" dirty="0">
                  <a:solidFill>
                    <a:srgbClr val="FF6600"/>
                  </a:solidFill>
                </a:rPr>
                <a:t>A Pipe!</a:t>
              </a:r>
            </a:p>
          </p:txBody>
        </p:sp>
      </p:grpSp>
    </p:spTree>
    <p:extLst>
      <p:ext uri="{BB962C8B-B14F-4D97-AF65-F5344CB8AC3E}">
        <p14:creationId xmlns:p14="http://schemas.microsoft.com/office/powerpoint/2010/main" val="1253331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971BC-F379-4597-2362-735D25160DC8}"/>
            </a:ext>
          </a:extLst>
        </p:cNvPr>
        <p:cNvGrpSpPr/>
        <p:nvPr/>
      </p:nvGrpSpPr>
      <p:grpSpPr>
        <a:xfrm>
          <a:off x="0" y="0"/>
          <a:ext cx="0" cy="0"/>
          <a:chOff x="0" y="0"/>
          <a:chExt cx="0" cy="0"/>
        </a:xfrm>
      </p:grpSpPr>
      <p:sp>
        <p:nvSpPr>
          <p:cNvPr id="549891" name="Rectangle 3">
            <a:extLst>
              <a:ext uri="{FF2B5EF4-FFF2-40B4-BE49-F238E27FC236}">
                <a16:creationId xmlns:a16="http://schemas.microsoft.com/office/drawing/2014/main" id="{BAB18846-6F54-7E47-895C-556477A41CBF}"/>
              </a:ext>
            </a:extLst>
          </p:cNvPr>
          <p:cNvSpPr>
            <a:spLocks noGrp="1" noChangeArrowheads="1"/>
          </p:cNvSpPr>
          <p:nvPr>
            <p:ph type="body" idx="1"/>
          </p:nvPr>
        </p:nvSpPr>
        <p:spPr>
          <a:xfrm>
            <a:off x="1048000" y="1515308"/>
            <a:ext cx="10597900" cy="4005183"/>
          </a:xfrm>
        </p:spPr>
        <p:txBody>
          <a:bodyPr/>
          <a:lstStyle/>
          <a:p>
            <a:r>
              <a:rPr lang="en-US" altLang="en-US" dirty="0"/>
              <a:t>Single quotes (‘) do not interpret any variables</a:t>
            </a:r>
          </a:p>
          <a:p>
            <a:r>
              <a:rPr lang="en-US" altLang="en-US" dirty="0"/>
              <a:t>Double quotes (“) interpret variables</a:t>
            </a:r>
          </a:p>
          <a:p>
            <a:r>
              <a:rPr lang="en-US" altLang="en-US" dirty="0"/>
              <a:t>Backwards quotes (`) interpret variables and treat them as a program to run and return the results of that program</a:t>
            </a:r>
          </a:p>
        </p:txBody>
      </p:sp>
      <p:sp>
        <p:nvSpPr>
          <p:cNvPr id="2" name="Rectangle 2">
            <a:extLst>
              <a:ext uri="{FF2B5EF4-FFF2-40B4-BE49-F238E27FC236}">
                <a16:creationId xmlns:a16="http://schemas.microsoft.com/office/drawing/2014/main" id="{9BE166FA-D0F7-A575-6C96-A493708602D1}"/>
              </a:ext>
            </a:extLst>
          </p:cNvPr>
          <p:cNvSpPr txBox="1">
            <a:spLocks noChangeArrowheads="1"/>
          </p:cNvSpPr>
          <p:nvPr/>
        </p:nvSpPr>
        <p:spPr>
          <a:xfrm>
            <a:off x="838200" y="22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Difference Between Single, Double, and Backwards Quote</a:t>
            </a:r>
            <a:endParaRPr lang="en-US" dirty="0"/>
          </a:p>
        </p:txBody>
      </p:sp>
    </p:spTree>
    <p:extLst>
      <p:ext uri="{BB962C8B-B14F-4D97-AF65-F5344CB8AC3E}">
        <p14:creationId xmlns:p14="http://schemas.microsoft.com/office/powerpoint/2010/main" val="1806900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2D5D2-3455-EB22-081F-7E7BCF8C1DDF}"/>
            </a:ext>
          </a:extLst>
        </p:cNvPr>
        <p:cNvGrpSpPr/>
        <p:nvPr/>
      </p:nvGrpSpPr>
      <p:grpSpPr>
        <a:xfrm>
          <a:off x="0" y="0"/>
          <a:ext cx="0" cy="0"/>
          <a:chOff x="0" y="0"/>
          <a:chExt cx="0" cy="0"/>
        </a:xfrm>
      </p:grpSpPr>
      <p:sp>
        <p:nvSpPr>
          <p:cNvPr id="27651" name="Rectangle 3">
            <a:extLst>
              <a:ext uri="{FF2B5EF4-FFF2-40B4-BE49-F238E27FC236}">
                <a16:creationId xmlns:a16="http://schemas.microsoft.com/office/drawing/2014/main" id="{656F6EC4-242E-FFAB-7616-93EAEE5169E7}"/>
              </a:ext>
            </a:extLst>
          </p:cNvPr>
          <p:cNvSpPr>
            <a:spLocks noGrp="1" noChangeArrowheads="1"/>
          </p:cNvSpPr>
          <p:nvPr>
            <p:ph type="body" idx="1"/>
          </p:nvPr>
        </p:nvSpPr>
        <p:spPr>
          <a:xfrm>
            <a:off x="838200" y="1196753"/>
            <a:ext cx="11252199" cy="4856163"/>
          </a:xfrm>
        </p:spPr>
        <p:txBody>
          <a:bodyPr/>
          <a:lstStyle/>
          <a:p>
            <a:pPr eaLnBrk="1" hangingPunct="1">
              <a:buFont typeface="Wingdings" pitchFamily="2" charset="2"/>
              <a:buNone/>
            </a:pPr>
            <a:r>
              <a:rPr lang="en-GB" altLang="en-US" sz="2400" dirty="0"/>
              <a:t>There are three different quote characters with different behaviour. These are:</a:t>
            </a:r>
          </a:p>
          <a:p>
            <a:pPr eaLnBrk="1" hangingPunct="1">
              <a:buFont typeface="Wingdings" pitchFamily="2" charset="2"/>
              <a:buNone/>
            </a:pPr>
            <a:r>
              <a:rPr lang="en-GB" altLang="en-US" sz="2400" dirty="0"/>
              <a:t>“   : </a:t>
            </a:r>
            <a:r>
              <a:rPr lang="en-GB" altLang="en-US" sz="2400" dirty="0">
                <a:solidFill>
                  <a:srgbClr val="FF6600"/>
                </a:solidFill>
              </a:rPr>
              <a:t>double quote</a:t>
            </a:r>
            <a:r>
              <a:rPr lang="en-GB" altLang="en-US" sz="2400" dirty="0"/>
              <a:t>, weak quote. If a string is enclosed in “ ” the references to variables (</a:t>
            </a:r>
            <a:r>
              <a:rPr lang="en-GB" altLang="en-US" sz="2400" dirty="0" err="1"/>
              <a:t>i.e</a:t>
            </a:r>
            <a:r>
              <a:rPr lang="en-GB" altLang="en-US" sz="2400" dirty="0"/>
              <a:t>  </a:t>
            </a:r>
            <a:r>
              <a:rPr lang="en-GB" altLang="en-US" sz="2400" dirty="0">
                <a:solidFill>
                  <a:srgbClr val="FF6600"/>
                </a:solidFill>
              </a:rPr>
              <a:t>$</a:t>
            </a:r>
            <a:r>
              <a:rPr lang="en-GB" altLang="en-US" sz="2400" i="1" dirty="0">
                <a:solidFill>
                  <a:srgbClr val="FF6600"/>
                </a:solidFill>
              </a:rPr>
              <a:t>variable</a:t>
            </a:r>
            <a:r>
              <a:rPr lang="en-GB" altLang="en-US" sz="2400" dirty="0"/>
              <a:t> ) are replaced by their values. Also, back-quote and escape</a:t>
            </a:r>
            <a:r>
              <a:rPr lang="en-GB" altLang="en-US" sz="2400" dirty="0">
                <a:solidFill>
                  <a:srgbClr val="FF6600"/>
                </a:solidFill>
              </a:rPr>
              <a:t> \</a:t>
            </a:r>
            <a:r>
              <a:rPr lang="en-GB" altLang="en-US" sz="2400" dirty="0"/>
              <a:t> characters are treated specially.</a:t>
            </a:r>
          </a:p>
          <a:p>
            <a:pPr eaLnBrk="1" hangingPunct="1">
              <a:buFont typeface="Wingdings" pitchFamily="2" charset="2"/>
              <a:buNone/>
            </a:pPr>
            <a:r>
              <a:rPr lang="en-GB" altLang="en-US" sz="2400" dirty="0"/>
              <a:t>‘  : </a:t>
            </a:r>
            <a:r>
              <a:rPr lang="en-GB" altLang="en-US" sz="2400" dirty="0">
                <a:solidFill>
                  <a:srgbClr val="FF6600"/>
                </a:solidFill>
              </a:rPr>
              <a:t>single quote</a:t>
            </a:r>
            <a:r>
              <a:rPr lang="en-GB" altLang="en-US" sz="2400" dirty="0"/>
              <a:t>, strong quote. Everything inside single quotes are taken literally; nothing is treated as special. </a:t>
            </a:r>
          </a:p>
          <a:p>
            <a:pPr eaLnBrk="1" hangingPunct="1">
              <a:buFont typeface="Wingdings" pitchFamily="2" charset="2"/>
              <a:buNone/>
            </a:pPr>
            <a:r>
              <a:rPr lang="en-GB" altLang="en-US" sz="2400" dirty="0"/>
              <a:t>` : </a:t>
            </a:r>
            <a:r>
              <a:rPr lang="en-GB" altLang="en-US" sz="2400" dirty="0">
                <a:solidFill>
                  <a:srgbClr val="FF6600"/>
                </a:solidFill>
              </a:rPr>
              <a:t>back quote</a:t>
            </a:r>
            <a:r>
              <a:rPr lang="en-GB" altLang="en-US" sz="2400" dirty="0"/>
              <a:t>. A string enclosed as such is treated as a command and the shell attempts to execute it. If the execution is successful, the primary output from the command replaces the string.</a:t>
            </a:r>
          </a:p>
          <a:p>
            <a:pPr eaLnBrk="1" hangingPunct="1">
              <a:buFont typeface="Wingdings" pitchFamily="2" charset="2"/>
              <a:buNone/>
            </a:pPr>
            <a:r>
              <a:rPr lang="en-GB" altLang="en-US" sz="2400" dirty="0"/>
              <a:t>	Example: </a:t>
            </a:r>
            <a:r>
              <a:rPr lang="en-GB" altLang="en-US" sz="2400" dirty="0">
                <a:latin typeface="Courier" pitchFamily="49" charset="0"/>
              </a:rPr>
              <a:t>echo “Today is:” `date`</a:t>
            </a:r>
            <a:r>
              <a:rPr lang="en-GB" altLang="en-US" sz="2400" dirty="0"/>
              <a:t>   </a:t>
            </a:r>
            <a:endParaRPr lang="en-US" altLang="en-US" sz="2400" dirty="0"/>
          </a:p>
        </p:txBody>
      </p:sp>
      <p:sp>
        <p:nvSpPr>
          <p:cNvPr id="2" name="Title 1">
            <a:extLst>
              <a:ext uri="{FF2B5EF4-FFF2-40B4-BE49-F238E27FC236}">
                <a16:creationId xmlns:a16="http://schemas.microsoft.com/office/drawing/2014/main" id="{6FAC7F8F-1283-4D4D-C5F3-520F93F31B95}"/>
              </a:ext>
            </a:extLst>
          </p:cNvPr>
          <p:cNvSpPr>
            <a:spLocks noGrp="1"/>
          </p:cNvSpPr>
          <p:nvPr>
            <p:ph type="title"/>
          </p:nvPr>
        </p:nvSpPr>
        <p:spPr>
          <a:xfrm>
            <a:off x="838200" y="0"/>
            <a:ext cx="10515600" cy="1325563"/>
          </a:xfrm>
        </p:spPr>
        <p:txBody>
          <a:bodyPr/>
          <a:lstStyle/>
          <a:p>
            <a:r>
              <a:rPr lang="pl-PL" dirty="0" err="1"/>
              <a:t>Quote</a:t>
            </a:r>
            <a:r>
              <a:rPr lang="pl-PL" dirty="0"/>
              <a:t> </a:t>
            </a:r>
            <a:r>
              <a:rPr lang="pl-PL" dirty="0" err="1"/>
              <a:t>characters</a:t>
            </a:r>
            <a:endParaRPr lang="en-US" dirty="0"/>
          </a:p>
        </p:txBody>
      </p:sp>
    </p:spTree>
    <p:extLst>
      <p:ext uri="{BB962C8B-B14F-4D97-AF65-F5344CB8AC3E}">
        <p14:creationId xmlns:p14="http://schemas.microsoft.com/office/powerpoint/2010/main" val="3648061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File </a:t>
            </a:r>
            <a:r>
              <a:rPr lang="pl-PL" dirty="0" err="1"/>
              <a:t>Manipulation</a:t>
            </a:r>
            <a:endParaRPr lang="nl-BE" dirty="0"/>
          </a:p>
        </p:txBody>
      </p:sp>
      <p:sp>
        <p:nvSpPr>
          <p:cNvPr id="5" name="Content Placeholder 4"/>
          <p:cNvSpPr>
            <a:spLocks noGrp="1"/>
          </p:cNvSpPr>
          <p:nvPr>
            <p:ph idx="1"/>
          </p:nvPr>
        </p:nvSpPr>
        <p:spPr/>
        <p:txBody>
          <a:bodyPr/>
          <a:lstStyle/>
          <a:p>
            <a:r>
              <a:rPr lang="pl-PL" dirty="0"/>
              <a:t>For </a:t>
            </a:r>
            <a:r>
              <a:rPr lang="pl-PL" dirty="0" err="1"/>
              <a:t>all</a:t>
            </a:r>
            <a:r>
              <a:rPr lang="pl-PL" dirty="0"/>
              <a:t> file </a:t>
            </a:r>
            <a:r>
              <a:rPr lang="pl-PL" dirty="0" err="1"/>
              <a:t>manipulation</a:t>
            </a:r>
            <a:r>
              <a:rPr lang="pl-PL" dirty="0"/>
              <a:t> </a:t>
            </a:r>
            <a:r>
              <a:rPr lang="pl-PL" dirty="0" err="1"/>
              <a:t>commands</a:t>
            </a:r>
            <a:r>
              <a:rPr lang="pl-PL" dirty="0"/>
              <a:t> </a:t>
            </a:r>
            <a:r>
              <a:rPr lang="pl-PL" dirty="0" err="1"/>
              <a:t>relative</a:t>
            </a:r>
            <a:r>
              <a:rPr lang="pl-PL" dirty="0"/>
              <a:t> of </a:t>
            </a:r>
            <a:r>
              <a:rPr lang="pl-PL" dirty="0" err="1"/>
              <a:t>absolute</a:t>
            </a:r>
            <a:r>
              <a:rPr lang="pl-PL" dirty="0"/>
              <a:t> </a:t>
            </a:r>
            <a:r>
              <a:rPr lang="pl-PL" dirty="0" err="1"/>
              <a:t>paths</a:t>
            </a:r>
            <a:r>
              <a:rPr lang="pl-PL" dirty="0"/>
              <a:t> </a:t>
            </a:r>
            <a:r>
              <a:rPr lang="pl-PL" dirty="0" err="1"/>
              <a:t>can</a:t>
            </a:r>
            <a:r>
              <a:rPr lang="pl-PL" dirty="0"/>
              <a:t> be </a:t>
            </a:r>
            <a:r>
              <a:rPr lang="pl-PL" dirty="0" err="1"/>
              <a:t>used</a:t>
            </a:r>
            <a:r>
              <a:rPr lang="pl-PL" dirty="0"/>
              <a:t> (</a:t>
            </a:r>
            <a:r>
              <a:rPr lang="pl-PL" dirty="0" err="1"/>
              <a:t>or</a:t>
            </a:r>
            <a:r>
              <a:rPr lang="pl-PL" dirty="0"/>
              <a:t> </a:t>
            </a:r>
            <a:r>
              <a:rPr lang="pl-PL" dirty="0" err="1"/>
              <a:t>just</a:t>
            </a:r>
            <a:r>
              <a:rPr lang="pl-PL" dirty="0"/>
              <a:t> </a:t>
            </a:r>
            <a:r>
              <a:rPr lang="pl-PL" dirty="0" err="1"/>
              <a:t>files</a:t>
            </a:r>
            <a:r>
              <a:rPr lang="pl-PL" dirty="0"/>
              <a:t> in the </a:t>
            </a:r>
            <a:r>
              <a:rPr lang="pl-PL" dirty="0" err="1"/>
              <a:t>current</a:t>
            </a:r>
            <a:r>
              <a:rPr lang="pl-PL" dirty="0"/>
              <a:t> </a:t>
            </a:r>
            <a:r>
              <a:rPr lang="pl-PL" dirty="0" err="1"/>
              <a:t>directory</a:t>
            </a:r>
            <a:r>
              <a:rPr lang="pl-PL" dirty="0"/>
              <a:t> </a:t>
            </a:r>
            <a:r>
              <a:rPr lang="pl-PL" dirty="0" err="1"/>
              <a:t>when</a:t>
            </a:r>
            <a:r>
              <a:rPr lang="pl-PL" dirty="0"/>
              <a:t> no extra </a:t>
            </a:r>
            <a:r>
              <a:rPr lang="pl-PL" dirty="0" err="1"/>
              <a:t>path</a:t>
            </a:r>
            <a:r>
              <a:rPr lang="pl-PL" dirty="0"/>
              <a:t> </a:t>
            </a:r>
            <a:r>
              <a:rPr lang="pl-PL" dirty="0" err="1"/>
              <a:t>specified</a:t>
            </a:r>
            <a:r>
              <a:rPr lang="pl-PL" dirty="0"/>
              <a:t>)</a:t>
            </a:r>
          </a:p>
          <a:p>
            <a:endParaRPr lang="pl-PL" dirty="0"/>
          </a:p>
          <a:p>
            <a:r>
              <a:rPr lang="pl-PL" dirty="0"/>
              <a:t>Most of the </a:t>
            </a:r>
            <a:r>
              <a:rPr lang="pl-PL" dirty="0" err="1"/>
              <a:t>command</a:t>
            </a:r>
            <a:r>
              <a:rPr lang="en-US"/>
              <a:t>s</a:t>
            </a:r>
            <a:r>
              <a:rPr lang="pl-PL"/>
              <a:t> </a:t>
            </a:r>
            <a:r>
              <a:rPr lang="pl-PL" dirty="0" err="1"/>
              <a:t>are</a:t>
            </a:r>
            <a:r>
              <a:rPr lang="pl-PL" dirty="0"/>
              <a:t> </a:t>
            </a:r>
            <a:r>
              <a:rPr lang="pl-PL" dirty="0" err="1"/>
              <a:t>intuitive</a:t>
            </a:r>
            <a:r>
              <a:rPr lang="pl-PL" dirty="0"/>
              <a:t> – </a:t>
            </a:r>
            <a:r>
              <a:rPr lang="pl-PL" dirty="0" err="1"/>
              <a:t>shortcuts</a:t>
            </a:r>
            <a:r>
              <a:rPr lang="pl-PL" dirty="0"/>
              <a:t> of English </a:t>
            </a:r>
            <a:r>
              <a:rPr lang="pl-PL" dirty="0" err="1"/>
              <a:t>names</a:t>
            </a:r>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892660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sz="2400" dirty="0" err="1"/>
              <a:t>Create</a:t>
            </a:r>
            <a:r>
              <a:rPr lang="nl-BE" sz="2400" dirty="0"/>
              <a:t> directories</a:t>
            </a:r>
          </a:p>
          <a:p>
            <a:pPr lvl="1"/>
            <a:r>
              <a:rPr lang="en-US" sz="2400" dirty="0"/>
              <a:t>The </a:t>
            </a:r>
            <a:r>
              <a:rPr lang="en-US" sz="2400" dirty="0" err="1">
                <a:latin typeface="Courier New" pitchFamily="49" charset="0"/>
                <a:cs typeface="Courier New" pitchFamily="49" charset="0"/>
              </a:rPr>
              <a:t>mkdir</a:t>
            </a:r>
            <a:r>
              <a:rPr lang="en-US" sz="2400" dirty="0"/>
              <a:t> command is used to create directories</a:t>
            </a:r>
          </a:p>
          <a:p>
            <a:pPr lvl="1"/>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mkdir</a:t>
            </a:r>
            <a:r>
              <a:rPr lang="nl-BE" sz="2400" dirty="0">
                <a:latin typeface="Courier New" pitchFamily="49" charset="0"/>
                <a:cs typeface="Courier New" pitchFamily="49" charset="0"/>
              </a:rPr>
              <a:t> dir1 dir2 dir3</a:t>
            </a:r>
          </a:p>
          <a:p>
            <a:r>
              <a:rPr lang="nl-BE" sz="2400" dirty="0" err="1"/>
              <a:t>Remove</a:t>
            </a:r>
            <a:r>
              <a:rPr lang="nl-BE" sz="2400" dirty="0"/>
              <a:t> directories</a:t>
            </a:r>
          </a:p>
          <a:p>
            <a:pPr lvl="1"/>
            <a:r>
              <a:rPr lang="en-US" sz="2400" dirty="0"/>
              <a:t>The </a:t>
            </a:r>
            <a:r>
              <a:rPr lang="en-US" sz="2400" dirty="0" err="1">
                <a:latin typeface="Courier New" pitchFamily="49" charset="0"/>
                <a:cs typeface="Courier New" pitchFamily="49" charset="0"/>
              </a:rPr>
              <a:t>rmdir</a:t>
            </a:r>
            <a:r>
              <a:rPr lang="en-US" sz="2400" b="1" dirty="0"/>
              <a:t> </a:t>
            </a:r>
            <a:r>
              <a:rPr lang="en-US" sz="2400" dirty="0"/>
              <a:t>command removes directories </a:t>
            </a:r>
          </a:p>
          <a:p>
            <a:pPr lvl="1"/>
            <a:r>
              <a:rPr lang="nl-BE" sz="2400" dirty="0">
                <a:latin typeface="Courier New" pitchFamily="49" charset="0"/>
                <a:cs typeface="Courier New" pitchFamily="49" charset="0"/>
              </a:rPr>
              <a:t>$</a:t>
            </a:r>
            <a:r>
              <a:rPr lang="pl-PL" sz="2400" dirty="0">
                <a:latin typeface="Courier New" pitchFamily="49" charset="0"/>
                <a:cs typeface="Courier New" pitchFamily="49" charset="0"/>
              </a:rPr>
              <a:t> </a:t>
            </a:r>
            <a:r>
              <a:rPr lang="nl-BE" sz="2400" dirty="0" err="1">
                <a:latin typeface="Courier New" pitchFamily="49" charset="0"/>
                <a:cs typeface="Courier New" pitchFamily="49" charset="0"/>
              </a:rPr>
              <a:t>rmdir</a:t>
            </a:r>
            <a:r>
              <a:rPr lang="nl-BE" sz="2400" dirty="0">
                <a:latin typeface="Courier New" pitchFamily="49" charset="0"/>
                <a:cs typeface="Courier New" pitchFamily="49" charset="0"/>
              </a:rPr>
              <a:t> dir1</a:t>
            </a:r>
          </a:p>
          <a:p>
            <a:pPr lvl="1"/>
            <a:r>
              <a:rPr lang="en-US" sz="2400" dirty="0" err="1">
                <a:latin typeface="Courier New" pitchFamily="49" charset="0"/>
                <a:cs typeface="Courier New" pitchFamily="49" charset="0"/>
              </a:rPr>
              <a:t>rmdir</a:t>
            </a:r>
            <a:r>
              <a:rPr lang="en-US" sz="2400" b="1" dirty="0"/>
              <a:t> </a:t>
            </a:r>
            <a:r>
              <a:rPr lang="en-US" sz="2400" dirty="0"/>
              <a:t>will only remove empty directories. </a:t>
            </a:r>
            <a:br>
              <a:rPr lang="en-US" sz="2400" dirty="0"/>
            </a:br>
            <a:r>
              <a:rPr lang="en-US" sz="2400" dirty="0"/>
              <a:t>To remove a non-empty directory, use </a:t>
            </a:r>
            <a:endParaRPr lang="pl-PL" sz="2400" dirty="0"/>
          </a:p>
          <a:p>
            <a:pPr marL="359637" lvl="1" indent="0">
              <a:buNone/>
            </a:pPr>
            <a:r>
              <a:rPr lang="pl-PL" sz="2400" dirty="0">
                <a:latin typeface="Courier New" pitchFamily="49" charset="0"/>
                <a:cs typeface="Courier New" pitchFamily="49" charset="0"/>
              </a:rPr>
              <a:t>  $ </a:t>
            </a:r>
            <a:r>
              <a:rPr lang="en-US" sz="2400" dirty="0" err="1">
                <a:latin typeface="Courier New" pitchFamily="49" charset="0"/>
                <a:cs typeface="Courier New" pitchFamily="49" charset="0"/>
              </a:rPr>
              <a:t>rm</a:t>
            </a:r>
            <a:r>
              <a:rPr lang="en-US" sz="2400" dirty="0">
                <a:latin typeface="Courier New" pitchFamily="49" charset="0"/>
                <a:cs typeface="Courier New" pitchFamily="49" charset="0"/>
              </a:rPr>
              <a:t> -r [DIRECTORY] </a:t>
            </a:r>
            <a:r>
              <a:rPr lang="en-US" sz="2400" dirty="0"/>
              <a:t>instead. 	</a:t>
            </a:r>
          </a:p>
          <a:p>
            <a:endParaRPr lang="nl-BE" sz="2400" b="1" dirty="0"/>
          </a:p>
          <a:p>
            <a:endParaRPr lang="nl-BE" sz="24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32121832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p:cNvSpPr txBox="1">
            <a:spLocks noGrp="1"/>
          </p:cNvSpPr>
          <p:nvPr>
            <p:ph type="title"/>
          </p:nvPr>
        </p:nvSpPr>
        <p:spPr/>
        <p:txBody>
          <a:bodyPr/>
          <a:lstStyle/>
          <a:p>
            <a:r>
              <a:rPr lang="nl-BE" dirty="0"/>
              <a:t>Copy a file</a:t>
            </a:r>
          </a:p>
        </p:txBody>
      </p:sp>
      <p:sp>
        <p:nvSpPr>
          <p:cNvPr id="26627" name="Tijdelijke aanduiding voor tekst 2"/>
          <p:cNvSpPr txBox="1">
            <a:spLocks noGrp="1"/>
          </p:cNvSpPr>
          <p:nvPr>
            <p:ph idx="1"/>
          </p:nvPr>
        </p:nvSpPr>
        <p:spPr>
          <a:xfrm>
            <a:off x="720000" y="1268760"/>
            <a:ext cx="9678000" cy="4428000"/>
          </a:xfrm>
        </p:spPr>
        <p:txBody>
          <a:bodyPr/>
          <a:lstStyle/>
          <a:p>
            <a:pPr>
              <a:buFont typeface="Arial" pitchFamily="34" charset="0"/>
              <a:buChar char="•"/>
            </a:pPr>
            <a:r>
              <a:rPr lang="en-US" sz="2200" dirty="0">
                <a:latin typeface="+mj-lt"/>
              </a:rPr>
              <a:t>The </a:t>
            </a:r>
            <a:r>
              <a:rPr lang="en-US" sz="2200" dirty="0" err="1">
                <a:latin typeface="Courier"/>
                <a:cs typeface="Courier New" pitchFamily="49" charset="0"/>
              </a:rPr>
              <a:t>cp</a:t>
            </a:r>
            <a:r>
              <a:rPr lang="en-US" sz="2200" b="1" dirty="0">
                <a:latin typeface="+mj-lt"/>
              </a:rPr>
              <a:t> </a:t>
            </a:r>
            <a:r>
              <a:rPr lang="en-US" sz="2200" dirty="0">
                <a:latin typeface="+mj-lt"/>
              </a:rPr>
              <a:t>command copies files and directories </a:t>
            </a:r>
          </a:p>
          <a:p>
            <a:pPr>
              <a:buFont typeface="Arial" pitchFamily="34" charset="0"/>
              <a:buChar char="•"/>
            </a:pPr>
            <a:r>
              <a:rPr lang="en-US" sz="2200" dirty="0">
                <a:latin typeface="+mj-lt"/>
              </a:rPr>
              <a:t>The default behavior will overwrite any existing file(s). The </a:t>
            </a:r>
            <a:r>
              <a:rPr lang="en-US" sz="2200" b="1" dirty="0">
                <a:latin typeface="+mj-lt"/>
              </a:rPr>
              <a:t>-i </a:t>
            </a:r>
            <a:r>
              <a:rPr lang="en-US" sz="2200" dirty="0">
                <a:latin typeface="+mj-lt"/>
              </a:rPr>
              <a:t>option overrides this behavior and prompts the user before overwriting the destination file. </a:t>
            </a:r>
            <a:endParaRPr lang="fr-FR" sz="2200" b="1" dirty="0">
              <a:latin typeface="+mj-lt"/>
            </a:endParaRPr>
          </a:p>
          <a:p>
            <a:pPr>
              <a:buFont typeface="Arial" pitchFamily="34" charset="0"/>
              <a:buChar char="•"/>
            </a:pPr>
            <a:r>
              <a:rPr lang="fr-FR" sz="2200" b="1" dirty="0" err="1">
                <a:latin typeface="+mj-lt"/>
              </a:rPr>
              <a:t>syntax</a:t>
            </a:r>
            <a:r>
              <a:rPr lang="fr-FR" sz="2200" b="1" dirty="0">
                <a:latin typeface="+mj-lt"/>
              </a:rPr>
              <a:t>: </a:t>
            </a:r>
            <a:r>
              <a:rPr lang="fr-FR" sz="2200" b="1" dirty="0" err="1">
                <a:latin typeface="Courier New" panose="02070309020205020404" pitchFamily="49" charset="0"/>
                <a:cs typeface="Courier New" panose="02070309020205020404" pitchFamily="49" charset="0"/>
              </a:rPr>
              <a:t>cp</a:t>
            </a:r>
            <a:r>
              <a:rPr lang="fr-FR" sz="2200" b="1" dirty="0">
                <a:latin typeface="Courier New" panose="02070309020205020404" pitchFamily="49" charset="0"/>
                <a:cs typeface="Courier New" panose="02070309020205020404" pitchFamily="49" charset="0"/>
              </a:rPr>
              <a:t> [OPTIONS] [SOURCE] [DESTINATION]</a:t>
            </a:r>
            <a:endParaRPr lang="en-US" sz="2200" b="1" dirty="0">
              <a:latin typeface="Courier New" panose="02070309020205020404" pitchFamily="49" charset="0"/>
              <a:cs typeface="Courier New" panose="02070309020205020404" pitchFamily="49" charset="0"/>
            </a:endParaRP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&lt;</a:t>
            </a:r>
            <a:r>
              <a:rPr lang="en-US" sz="2200" dirty="0" err="1">
                <a:latin typeface="Courier" pitchFamily="49" charset="0"/>
                <a:cs typeface="Courier New" pitchFamily="49" charset="0"/>
              </a:rPr>
              <a:t>source_file</a:t>
            </a:r>
            <a:r>
              <a:rPr lang="en-US" sz="2200" dirty="0">
                <a:latin typeface="Courier" pitchFamily="49" charset="0"/>
                <a:cs typeface="Courier New" pitchFamily="49" charset="0"/>
              </a:rPr>
              <a:t>&gt; &lt;</a:t>
            </a:r>
            <a:r>
              <a:rPr lang="en-US" sz="2200" dirty="0" err="1">
                <a:latin typeface="Courier" pitchFamily="49" charset="0"/>
                <a:cs typeface="Courier New" pitchFamily="49" charset="0"/>
              </a:rPr>
              <a:t>target_file</a:t>
            </a:r>
            <a:r>
              <a:rPr lang="en-US" sz="2200" dirty="0">
                <a:latin typeface="Courier" pitchFamily="49" charset="0"/>
                <a:cs typeface="Courier New" pitchFamily="49" charset="0"/>
              </a:rPr>
              <a:t>&gt;</a:t>
            </a:r>
            <a:br>
              <a:rPr lang="en-US" sz="2200" dirty="0">
                <a:latin typeface="Courier" pitchFamily="49" charset="0"/>
                <a:cs typeface="Courier New" pitchFamily="49" charset="0"/>
              </a:rPr>
            </a:br>
            <a:r>
              <a:rPr lang="en-US" sz="2200" dirty="0">
                <a:latin typeface="+mj-lt"/>
              </a:rPr>
              <a:t>Copies the source file to the target.</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file1 file2 file3 ... </a:t>
            </a:r>
            <a:r>
              <a:rPr lang="en-US" sz="2200" dirty="0" err="1">
                <a:latin typeface="Courier" pitchFamily="49" charset="0"/>
                <a:cs typeface="Courier New" pitchFamily="49" charset="0"/>
              </a:rPr>
              <a:t>dir</a:t>
            </a:r>
            <a:br>
              <a:rPr lang="en-US" sz="2200" dirty="0">
                <a:latin typeface="+mj-lt"/>
              </a:rPr>
            </a:br>
            <a:r>
              <a:rPr lang="en-US" sz="2200" dirty="0">
                <a:latin typeface="+mj-lt"/>
              </a:rPr>
              <a:t>Copies the files to the target directory (last argument).</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-i </a:t>
            </a:r>
            <a:r>
              <a:rPr lang="en-US" sz="2200" dirty="0">
                <a:latin typeface="+mj-lt"/>
                <a:cs typeface="Courier New" pitchFamily="49" charset="0"/>
              </a:rPr>
              <a:t>(interactive)</a:t>
            </a:r>
            <a:br>
              <a:rPr lang="en-US" sz="2200" b="1" dirty="0">
                <a:latin typeface="+mj-lt"/>
              </a:rPr>
            </a:br>
            <a:r>
              <a:rPr lang="en-US" sz="2200" dirty="0">
                <a:latin typeface="+mj-lt"/>
              </a:rPr>
              <a:t>Asks for user confirmation if the target file already exists</a:t>
            </a:r>
          </a:p>
          <a:p>
            <a:pPr lvl="1">
              <a:buFontTx/>
              <a:buChar char="−"/>
            </a:pPr>
            <a:r>
              <a:rPr lang="en-US" sz="2200" dirty="0">
                <a:latin typeface="Courier" pitchFamily="49" charset="0"/>
                <a:cs typeface="Courier New" pitchFamily="49" charset="0"/>
              </a:rPr>
              <a:t>$</a:t>
            </a:r>
            <a:r>
              <a:rPr lang="pl-PL" sz="2200" dirty="0">
                <a:latin typeface="Courier" pitchFamily="49" charset="0"/>
                <a:cs typeface="Courier New" pitchFamily="49" charset="0"/>
              </a:rPr>
              <a:t> </a:t>
            </a:r>
            <a:r>
              <a:rPr lang="en-US" sz="2200" dirty="0" err="1">
                <a:latin typeface="Courier" pitchFamily="49" charset="0"/>
                <a:cs typeface="Courier New" pitchFamily="49" charset="0"/>
              </a:rPr>
              <a:t>cp</a:t>
            </a:r>
            <a:r>
              <a:rPr lang="en-US" sz="2200" dirty="0">
                <a:latin typeface="Courier" pitchFamily="49" charset="0"/>
                <a:cs typeface="Courier New" pitchFamily="49" charset="0"/>
              </a:rPr>
              <a:t> -r &lt;</a:t>
            </a:r>
            <a:r>
              <a:rPr lang="en-US" sz="2200" dirty="0" err="1">
                <a:latin typeface="Courier" pitchFamily="49" charset="0"/>
                <a:cs typeface="Courier New" pitchFamily="49" charset="0"/>
              </a:rPr>
              <a:t>source_dir</a:t>
            </a:r>
            <a:r>
              <a:rPr lang="en-US" sz="2200" dirty="0">
                <a:latin typeface="Courier" pitchFamily="49" charset="0"/>
                <a:cs typeface="Courier New" pitchFamily="49" charset="0"/>
              </a:rPr>
              <a:t>&gt; &lt;</a:t>
            </a:r>
            <a:r>
              <a:rPr lang="en-US" sz="2200" dirty="0" err="1">
                <a:latin typeface="Courier" pitchFamily="49" charset="0"/>
                <a:cs typeface="Courier New" pitchFamily="49" charset="0"/>
              </a:rPr>
              <a:t>target_dir</a:t>
            </a:r>
            <a:r>
              <a:rPr lang="en-US" sz="2200" dirty="0">
                <a:latin typeface="Courier" pitchFamily="49" charset="0"/>
                <a:cs typeface="Courier New" pitchFamily="49" charset="0"/>
              </a:rPr>
              <a:t>&gt; </a:t>
            </a:r>
            <a:r>
              <a:rPr lang="en-US" sz="2200" dirty="0">
                <a:latin typeface="+mj-lt"/>
              </a:rPr>
              <a:t>(recursive)</a:t>
            </a:r>
            <a:br>
              <a:rPr lang="en-US" sz="2200" dirty="0">
                <a:latin typeface="+mj-lt"/>
              </a:rPr>
            </a:br>
            <a:r>
              <a:rPr lang="en-US" sz="2200" dirty="0">
                <a:latin typeface="+mj-lt"/>
              </a:rPr>
              <a:t>Copies the whole directory.</a:t>
            </a:r>
            <a:endParaRPr lang="pl-PL" sz="2200" dirty="0">
              <a:latin typeface="+mj-lt"/>
            </a:endParaRPr>
          </a:p>
          <a:p>
            <a:pPr lvl="1">
              <a:buFontTx/>
              <a:buChar char="−"/>
            </a:pPr>
            <a:r>
              <a:rPr lang="pl-PL" sz="2200" dirty="0">
                <a:latin typeface="Courier New" panose="02070309020205020404" pitchFamily="49" charset="0"/>
                <a:cs typeface="Courier New" panose="02070309020205020404" pitchFamily="49" charset="0"/>
              </a:rPr>
              <a:t>$ </a:t>
            </a:r>
            <a:r>
              <a:rPr lang="pl-PL" sz="2200" dirty="0" err="1">
                <a:latin typeface="Courier New" panose="02070309020205020404" pitchFamily="49" charset="0"/>
                <a:cs typeface="Courier New" panose="02070309020205020404" pitchFamily="49" charset="0"/>
              </a:rPr>
              <a:t>cp</a:t>
            </a:r>
            <a:r>
              <a:rPr lang="pl-PL" sz="2200" dirty="0">
                <a:latin typeface="Courier New" panose="02070309020205020404" pitchFamily="49" charset="0"/>
                <a:cs typeface="Courier New" panose="02070309020205020404" pitchFamily="49" charset="0"/>
              </a:rPr>
              <a:t> –v </a:t>
            </a:r>
            <a:r>
              <a:rPr lang="pl-PL" sz="2200" dirty="0">
                <a:cs typeface="Courier New" panose="02070309020205020404" pitchFamily="49" charset="0"/>
              </a:rPr>
              <a:t>(</a:t>
            </a:r>
            <a:r>
              <a:rPr lang="pl-PL" sz="2200" dirty="0" err="1">
                <a:cs typeface="Courier New" panose="02070309020205020404" pitchFamily="49" charset="0"/>
              </a:rPr>
              <a:t>verbose</a:t>
            </a:r>
            <a:r>
              <a:rPr lang="pl-PL" sz="2200" dirty="0">
                <a:cs typeface="Courier New" panose="02070309020205020404" pitchFamily="49" charset="0"/>
              </a:rPr>
              <a:t>)</a:t>
            </a:r>
          </a:p>
          <a:p>
            <a:pPr marL="629637" lvl="2" indent="0">
              <a:spcBef>
                <a:spcPts val="0"/>
              </a:spcBef>
              <a:buNone/>
            </a:pPr>
            <a:r>
              <a:rPr lang="pl-PL" sz="2200" dirty="0">
                <a:latin typeface="+mn-lt"/>
                <a:cs typeface="Courier New" panose="02070309020205020404" pitchFamily="49" charset="0"/>
              </a:rPr>
              <a:t>  Displays </a:t>
            </a:r>
            <a:r>
              <a:rPr lang="pl-PL" sz="2200" dirty="0" err="1">
                <a:latin typeface="+mn-lt"/>
                <a:cs typeface="Courier New" panose="02070309020205020404" pitchFamily="49" charset="0"/>
              </a:rPr>
              <a:t>what</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has</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been</a:t>
            </a:r>
            <a:r>
              <a:rPr lang="pl-PL" sz="2200" dirty="0">
                <a:latin typeface="+mn-lt"/>
                <a:cs typeface="Courier New" panose="02070309020205020404" pitchFamily="49" charset="0"/>
              </a:rPr>
              <a:t> </a:t>
            </a:r>
            <a:r>
              <a:rPr lang="pl-PL" sz="2200" dirty="0" err="1">
                <a:latin typeface="+mn-lt"/>
                <a:cs typeface="Courier New" panose="02070309020205020404" pitchFamily="49" charset="0"/>
              </a:rPr>
              <a:t>copied</a:t>
            </a:r>
            <a:endParaRPr lang="pl-PL" sz="2200" dirty="0">
              <a:latin typeface="+mn-lt"/>
              <a:cs typeface="Courier New" panose="02070309020205020404" pitchFamily="49" charset="0"/>
            </a:endParaRPr>
          </a:p>
          <a:p>
            <a:pPr lvl="1">
              <a:buFontTx/>
              <a:buChar char="−"/>
            </a:pPr>
            <a:endParaRPr lang="en-US" sz="2200" dirty="0">
              <a:latin typeface="+mj-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396336144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or rename files</a:t>
            </a:r>
            <a:endParaRPr lang="nl-BE" dirty="0"/>
          </a:p>
        </p:txBody>
      </p:sp>
      <p:sp>
        <p:nvSpPr>
          <p:cNvPr id="3" name="Content Placeholder 2"/>
          <p:cNvSpPr>
            <a:spLocks noGrp="1"/>
          </p:cNvSpPr>
          <p:nvPr>
            <p:ph idx="1"/>
          </p:nvPr>
        </p:nvSpPr>
        <p:spPr/>
        <p:txBody>
          <a:bodyPr/>
          <a:lstStyle/>
          <a:p>
            <a:r>
              <a:rPr lang="en-US" sz="2400" dirty="0"/>
              <a:t>Move or rename files and directories: </a:t>
            </a:r>
            <a:r>
              <a:rPr lang="en-US" sz="2400" dirty="0">
                <a:latin typeface="Courier New" pitchFamily="49" charset="0"/>
                <a:cs typeface="Courier New" pitchFamily="49" charset="0"/>
              </a:rPr>
              <a:t>mv</a:t>
            </a:r>
          </a:p>
          <a:p>
            <a:r>
              <a:rPr lang="en-US" sz="2400" dirty="0"/>
              <a:t>The default behavior will overwrite any existing file(s). </a:t>
            </a:r>
          </a:p>
          <a:p>
            <a:r>
              <a:rPr lang="fr-FR" sz="2400" b="1" dirty="0" err="1"/>
              <a:t>syntax</a:t>
            </a:r>
            <a:r>
              <a:rPr lang="fr-FR" sz="2400" b="1" dirty="0"/>
              <a:t>: </a:t>
            </a:r>
            <a:r>
              <a:rPr lang="fr-FR" sz="2400" b="1" dirty="0">
                <a:latin typeface="Courier New" pitchFamily="49" charset="0"/>
                <a:cs typeface="Courier New" pitchFamily="49" charset="0"/>
              </a:rPr>
              <a:t>mv [OPTIONS] [SOURCE] [DESTINATION]</a:t>
            </a:r>
            <a:r>
              <a:rPr lang="fr-FR" sz="2400" b="1" dirty="0"/>
              <a:t> </a:t>
            </a:r>
            <a:r>
              <a:rPr lang="en-US" sz="2400" b="1" dirty="0"/>
              <a:t> </a:t>
            </a:r>
          </a:p>
          <a:p>
            <a:pPr lvl="1"/>
            <a:r>
              <a:rPr lang="en-US"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lang="en-US" sz="2400" dirty="0">
                <a:latin typeface="Courier" pitchFamily="49" charset="0"/>
                <a:ea typeface="HG Mincho Light J"/>
                <a:cs typeface="Courier New" pitchFamily="49" charset="0"/>
              </a:rPr>
              <a:t>mv </a:t>
            </a:r>
            <a:r>
              <a:rPr lang="en-US" sz="2400" dirty="0" err="1">
                <a:latin typeface="Courier" pitchFamily="49" charset="0"/>
                <a:ea typeface="HG Mincho Light J"/>
                <a:cs typeface="Courier New" pitchFamily="49" charset="0"/>
              </a:rPr>
              <a:t>old_name</a:t>
            </a:r>
            <a:r>
              <a:rPr lang="en-US" sz="2400" dirty="0">
                <a:latin typeface="Courier" pitchFamily="49" charset="0"/>
                <a:ea typeface="HG Mincho Light J"/>
                <a:cs typeface="Courier New" pitchFamily="49" charset="0"/>
              </a:rPr>
              <a:t> </a:t>
            </a:r>
            <a:r>
              <a:rPr lang="en-US" sz="2400" dirty="0" err="1">
                <a:latin typeface="Courier" pitchFamily="49" charset="0"/>
                <a:ea typeface="HG Mincho Light J"/>
                <a:cs typeface="Courier New" pitchFamily="49" charset="0"/>
              </a:rPr>
              <a:t>new_name</a:t>
            </a:r>
            <a:r>
              <a:rPr lang="en-US" sz="2400" dirty="0">
                <a:latin typeface="Courier" pitchFamily="49" charset="0"/>
                <a:ea typeface="HG Mincho Light J"/>
                <a:cs typeface="Courier New" pitchFamily="49" charset="0"/>
              </a:rPr>
              <a:t> </a:t>
            </a:r>
            <a:br>
              <a:rPr lang="en-US" sz="2400" dirty="0">
                <a:ea typeface="HG Mincho Light J"/>
                <a:cs typeface="Tahoma" pitchFamily="34" charset="0"/>
              </a:rPr>
            </a:br>
            <a:r>
              <a:rPr lang="en-US" sz="2400" dirty="0">
                <a:ea typeface="HG Mincho Light J"/>
                <a:cs typeface="Tahoma" pitchFamily="34" charset="0"/>
              </a:rPr>
              <a:t>Renames the given file or directory.</a:t>
            </a:r>
          </a:p>
          <a:p>
            <a:pPr lvl="1"/>
            <a:r>
              <a:rPr lang="en-US"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lang="en-US" sz="2400" dirty="0">
                <a:latin typeface="Courier" pitchFamily="49" charset="0"/>
                <a:ea typeface="HG Mincho Light J"/>
                <a:cs typeface="Courier New" pitchFamily="49" charset="0"/>
              </a:rPr>
              <a:t>mv -i </a:t>
            </a:r>
            <a:r>
              <a:rPr lang="en-US" sz="2400" dirty="0">
                <a:ea typeface="HG Mincho Light J"/>
                <a:cs typeface="Tahoma" pitchFamily="34" charset="0"/>
              </a:rPr>
              <a:t>(interactive)</a:t>
            </a:r>
            <a:br>
              <a:rPr lang="en-US" sz="2400" dirty="0">
                <a:ea typeface="HG Mincho Light J"/>
                <a:cs typeface="Tahoma" pitchFamily="34" charset="0"/>
              </a:rPr>
            </a:br>
            <a:r>
              <a:rPr lang="en-US" sz="2400" dirty="0">
                <a:ea typeface="HG Mincho Light J"/>
                <a:cs typeface="Tahoma" pitchFamily="34" charset="0"/>
              </a:rPr>
              <a:t>If the new file already exits, asks for user confirm</a:t>
            </a:r>
          </a:p>
          <a:p>
            <a:r>
              <a:rPr lang="en-US" sz="2400" dirty="0"/>
              <a:t>The </a:t>
            </a:r>
            <a:r>
              <a:rPr lang="en-US" sz="2400" dirty="0">
                <a:latin typeface="Courier New" pitchFamily="49" charset="0"/>
                <a:cs typeface="Courier New" pitchFamily="49" charset="0"/>
              </a:rPr>
              <a:t>mv</a:t>
            </a:r>
            <a:r>
              <a:rPr lang="en-US" sz="2400" b="1" dirty="0"/>
              <a:t> </a:t>
            </a:r>
            <a:r>
              <a:rPr lang="en-US" sz="2400" dirty="0"/>
              <a:t>command can also be used to move or rename directories</a:t>
            </a:r>
            <a:r>
              <a:rPr lang="pl-PL" sz="2400" dirty="0"/>
              <a:t> </a:t>
            </a:r>
            <a:endParaRPr lang="en-US" sz="2400" dirty="0"/>
          </a:p>
          <a:p>
            <a:pPr lvl="1"/>
            <a:r>
              <a:rPr lang="nl-BE" sz="2400" dirty="0">
                <a:latin typeface="Courier" pitchFamily="49" charset="0"/>
                <a:cs typeface="Courier New" pitchFamily="49" charset="0"/>
              </a:rPr>
              <a:t>$ mv </a:t>
            </a:r>
            <a:r>
              <a:rPr lang="nl-BE" sz="2400" dirty="0" err="1">
                <a:latin typeface="Courier" pitchFamily="49" charset="0"/>
                <a:cs typeface="Courier New" pitchFamily="49" charset="0"/>
              </a:rPr>
              <a:t>NewFiles</a:t>
            </a:r>
            <a:r>
              <a:rPr lang="nl-BE" sz="2400" dirty="0">
                <a:latin typeface="Courier" pitchFamily="49" charset="0"/>
                <a:cs typeface="Courier New" pitchFamily="49" charset="0"/>
              </a:rPr>
              <a:t>/ </a:t>
            </a:r>
            <a:r>
              <a:rPr lang="nl-BE" sz="2400" dirty="0" err="1">
                <a:latin typeface="Courier" pitchFamily="49" charset="0"/>
                <a:cs typeface="Courier New" pitchFamily="49" charset="0"/>
              </a:rPr>
              <a:t>OldFiles</a:t>
            </a:r>
            <a:r>
              <a:rPr lang="nl-BE" sz="2400" dirty="0">
                <a:latin typeface="Courier" pitchFamily="49" charset="0"/>
                <a:cs typeface="Courier New" pitchFamily="49" charset="0"/>
              </a:rPr>
              <a:t>/</a:t>
            </a:r>
            <a:r>
              <a:rPr lang="nl-BE" sz="2400" dirty="0">
                <a:latin typeface="Courier" pitchFamily="49" charset="0"/>
              </a:rPr>
              <a:t> </a:t>
            </a:r>
            <a:r>
              <a:rPr lang="nl-BE" sz="2400" dirty="0"/>
              <a:t>	</a:t>
            </a:r>
            <a:endParaRPr lang="pl-PL" sz="2400" dirty="0"/>
          </a:p>
          <a:p>
            <a:pPr lvl="1"/>
            <a:r>
              <a:rPr lang="pl-PL" sz="2400" dirty="0"/>
              <a:t>-r </a:t>
            </a:r>
            <a:r>
              <a:rPr lang="pl-PL" sz="2400" dirty="0" err="1"/>
              <a:t>option</a:t>
            </a:r>
            <a:r>
              <a:rPr lang="pl-PL" sz="2400" dirty="0"/>
              <a:t> </a:t>
            </a:r>
            <a:r>
              <a:rPr lang="pl-PL" sz="2400" dirty="0" err="1"/>
              <a:t>is</a:t>
            </a:r>
            <a:r>
              <a:rPr lang="pl-PL" sz="2400" dirty="0"/>
              <a:t> not </a:t>
            </a:r>
            <a:r>
              <a:rPr lang="pl-PL" sz="2400" dirty="0" err="1"/>
              <a:t>necessary</a:t>
            </a:r>
            <a:endParaRPr lang="nl-BE" sz="2400" dirty="0"/>
          </a:p>
          <a:p>
            <a:endParaRPr lang="en-US" sz="2400" dirty="0"/>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4240986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txBox="1">
            <a:spLocks noGrp="1"/>
          </p:cNvSpPr>
          <p:nvPr>
            <p:ph type="title"/>
          </p:nvPr>
        </p:nvSpPr>
        <p:spPr>
          <a:xfrm>
            <a:off x="2243138" y="265059"/>
            <a:ext cx="7920000" cy="549381"/>
          </a:xfrm>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
        <p:nvSpPr>
          <p:cNvPr id="27651" name="Tijdelijke aanduiding voor tekst 2"/>
          <p:cNvSpPr txBox="1">
            <a:spLocks noGrp="1"/>
          </p:cNvSpPr>
          <p:nvPr>
            <p:ph idx="1"/>
          </p:nvPr>
        </p:nvSpPr>
        <p:spPr bwMode="auto">
          <a:xfrm>
            <a:off x="767408" y="1440000"/>
            <a:ext cx="9937104" cy="4716163"/>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400" dirty="0">
                <a:latin typeface="+mj-lt"/>
              </a:rPr>
              <a:t>The </a:t>
            </a:r>
            <a:r>
              <a:rPr lang="en-US" sz="2400" dirty="0" err="1">
                <a:latin typeface="+mj-lt"/>
                <a:cs typeface="Courier New" pitchFamily="49" charset="0"/>
              </a:rPr>
              <a:t>rm</a:t>
            </a:r>
            <a:r>
              <a:rPr lang="en-US" sz="2400" b="1" dirty="0">
                <a:latin typeface="+mj-lt"/>
              </a:rPr>
              <a:t> </a:t>
            </a:r>
            <a:r>
              <a:rPr lang="en-US" sz="2400" dirty="0">
                <a:latin typeface="+mj-lt"/>
              </a:rPr>
              <a:t>command removes files. </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file1 file2 file3 ...</a:t>
            </a:r>
            <a:r>
              <a:rPr sz="2400" b="1" dirty="0">
                <a:latin typeface="+mj-lt"/>
                <a:ea typeface="HG Mincho Light J"/>
                <a:cs typeface="Tahoma" pitchFamily="34" charset="0"/>
              </a:rPr>
              <a:t>	</a:t>
            </a:r>
            <a:br>
              <a:rPr sz="2400" b="1" dirty="0">
                <a:latin typeface="+mj-lt"/>
                <a:ea typeface="HG Mincho Light J"/>
                <a:cs typeface="Tahoma" pitchFamily="34" charset="0"/>
              </a:rPr>
            </a:br>
            <a:r>
              <a:rPr sz="2400" dirty="0">
                <a:latin typeface="+mj-lt"/>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-i </a:t>
            </a:r>
            <a:r>
              <a:rPr sz="2400" dirty="0">
                <a:ea typeface="HG Mincho Light J"/>
                <a:cs typeface="Tahoma" pitchFamily="34" charset="0"/>
              </a:rPr>
              <a:t>(interactive)</a:t>
            </a:r>
            <a:br>
              <a:rPr sz="2400" dirty="0">
                <a:latin typeface="+mj-lt"/>
                <a:ea typeface="HG Mincho Light J"/>
                <a:cs typeface="Tahoma" pitchFamily="34" charset="0"/>
              </a:rPr>
            </a:br>
            <a:r>
              <a:rPr sz="2400" dirty="0">
                <a:latin typeface="+mj-lt"/>
                <a:ea typeface="HG Mincho Light J"/>
                <a:cs typeface="Tahoma" pitchFamily="34" charset="0"/>
              </a:rPr>
              <a:t>Always ask for user confirm</a:t>
            </a:r>
            <a:r>
              <a:rPr lang="nl-BE" sz="2400" dirty="0" err="1">
                <a:latin typeface="+mj-lt"/>
                <a:ea typeface="HG Mincho Light J"/>
                <a:cs typeface="Tahoma" pitchFamily="34" charset="0"/>
              </a:rPr>
              <a:t>ation</a:t>
            </a:r>
            <a:r>
              <a:rPr sz="2400" dirty="0">
                <a:latin typeface="+mj-lt"/>
                <a:ea typeface="HG Mincho Light J"/>
                <a:cs typeface="Tahoma" pitchFamily="34" charset="0"/>
              </a:rPr>
              <a:t>.</a:t>
            </a:r>
          </a:p>
          <a:p>
            <a:pPr marL="361950" indent="-271463">
              <a:spcBef>
                <a:spcPct val="0"/>
              </a:spcBef>
              <a:spcAft>
                <a:spcPts val="1191"/>
              </a:spcAft>
              <a:buClr>
                <a:srgbClr val="182B52"/>
              </a:buClr>
              <a:buSzPct val="100000"/>
            </a:pPr>
            <a:r>
              <a:rPr lang="nl-BE" sz="2400" dirty="0">
                <a:latin typeface="Courier" pitchFamily="49" charset="0"/>
                <a:ea typeface="HG Mincho Light J"/>
                <a:cs typeface="Courier New" pitchFamily="49" charset="0"/>
              </a:rPr>
              <a:t>$</a:t>
            </a:r>
            <a:r>
              <a:rPr lang="pl-PL" sz="2400" dirty="0">
                <a:latin typeface="Courier" pitchFamily="49" charset="0"/>
                <a:ea typeface="HG Mincho Light J"/>
                <a:cs typeface="Courier New" pitchFamily="49" charset="0"/>
              </a:rPr>
              <a:t> </a:t>
            </a:r>
            <a:r>
              <a:rPr sz="2400" dirty="0" err="1">
                <a:latin typeface="Courier" pitchFamily="49" charset="0"/>
                <a:ea typeface="HG Mincho Light J"/>
                <a:cs typeface="Courier New" pitchFamily="49" charset="0"/>
              </a:rPr>
              <a:t>rm</a:t>
            </a:r>
            <a:r>
              <a:rPr sz="2400" dirty="0">
                <a:latin typeface="Courier" pitchFamily="49" charset="0"/>
                <a:ea typeface="HG Mincho Light J"/>
                <a:cs typeface="Courier New" pitchFamily="49" charset="0"/>
              </a:rPr>
              <a:t> -r dir1 dir2 dir3 </a:t>
            </a:r>
            <a:r>
              <a:rPr sz="2400" dirty="0">
                <a:ea typeface="HG Mincho Light J"/>
                <a:cs typeface="Tahoma" pitchFamily="34" charset="0"/>
              </a:rPr>
              <a:t>(recursive)</a:t>
            </a:r>
            <a:br>
              <a:rPr sz="2400" dirty="0">
                <a:ea typeface="HG Mincho Light J"/>
                <a:cs typeface="Tahoma" pitchFamily="34" charset="0"/>
              </a:rPr>
            </a:br>
            <a:r>
              <a:rPr sz="2400" dirty="0">
                <a:latin typeface="+mj-lt"/>
                <a:ea typeface="HG Mincho Light J"/>
                <a:cs typeface="Tahoma" pitchFamily="34" charset="0"/>
              </a:rPr>
              <a:t>Removes the given directories with all their contents.</a:t>
            </a:r>
            <a:endParaRPr lang="nl-BE" sz="2400" dirty="0">
              <a:latin typeface="+mj-lt"/>
              <a:ea typeface="HG Mincho Light J"/>
              <a:cs typeface="Tahoma" pitchFamily="34" charset="0"/>
            </a:endParaRPr>
          </a:p>
          <a:p>
            <a:r>
              <a:rPr lang="en-US" sz="2400" dirty="0">
                <a:latin typeface="+mj-lt"/>
              </a:rPr>
              <a:t>Tip:</a:t>
            </a:r>
            <a:br>
              <a:rPr lang="en-US" sz="2400" dirty="0">
                <a:latin typeface="+mj-lt"/>
              </a:rPr>
            </a:br>
            <a:r>
              <a:rPr lang="en-US" sz="2400" dirty="0">
                <a:solidFill>
                  <a:srgbClr val="FF0000"/>
                </a:solidFill>
                <a:latin typeface="+mj-lt"/>
              </a:rPr>
              <a:t>Whenever you use wildcards with </a:t>
            </a:r>
            <a:r>
              <a:rPr lang="en-US" sz="2400" dirty="0" err="1">
                <a:solidFill>
                  <a:srgbClr val="FF0000"/>
                </a:solidFill>
                <a:latin typeface="Courier" pitchFamily="49" charset="0"/>
              </a:rPr>
              <a:t>rm</a:t>
            </a:r>
            <a:r>
              <a:rPr lang="en-US" sz="2400" dirty="0">
                <a:solidFill>
                  <a:srgbClr val="FF0000"/>
                </a:solidFill>
                <a:latin typeface="+mj-lt"/>
              </a:rPr>
              <a:t> (besides carefully checking your typing!), test the wildcard first with </a:t>
            </a:r>
            <a:r>
              <a:rPr lang="en-US" sz="2400" dirty="0" err="1">
                <a:solidFill>
                  <a:srgbClr val="FF0000"/>
                </a:solidFill>
                <a:latin typeface="Courier" pitchFamily="49" charset="0"/>
              </a:rPr>
              <a:t>ls</a:t>
            </a:r>
            <a:r>
              <a:rPr lang="en-US" sz="2400" dirty="0">
                <a:solidFill>
                  <a:srgbClr val="FF0000"/>
                </a:solidFill>
                <a:latin typeface="+mj-lt"/>
              </a:rPr>
              <a:t>. This will let you see the files that will be deleted. Then press the up arrow key to recall the command and replace the </a:t>
            </a:r>
            <a:r>
              <a:rPr lang="en-US" sz="2400" dirty="0" err="1">
                <a:solidFill>
                  <a:srgbClr val="FF0000"/>
                </a:solidFill>
                <a:latin typeface="Courier" pitchFamily="49" charset="0"/>
              </a:rPr>
              <a:t>ls</a:t>
            </a:r>
            <a:r>
              <a:rPr lang="en-US" sz="2400" dirty="0">
                <a:solidFill>
                  <a:srgbClr val="FF0000"/>
                </a:solidFill>
                <a:latin typeface="+mj-lt"/>
              </a:rPr>
              <a:t> with </a:t>
            </a:r>
            <a:r>
              <a:rPr lang="en-US" sz="2400" dirty="0">
                <a:solidFill>
                  <a:srgbClr val="FF0000"/>
                </a:solidFill>
                <a:latin typeface="Courier" pitchFamily="49" charset="0"/>
              </a:rPr>
              <a:t>rm</a:t>
            </a:r>
            <a:r>
              <a:rPr lang="en-US" sz="2400" dirty="0">
                <a:solidFill>
                  <a:srgbClr val="FF0000"/>
                </a:solidFill>
                <a:latin typeface="+mj-lt"/>
              </a:rPr>
              <a:t>.</a:t>
            </a:r>
            <a:endParaRPr sz="2400" dirty="0">
              <a:solidFill>
                <a:srgbClr val="FF0000"/>
              </a:solidFill>
              <a:latin typeface="+mj-lt"/>
              <a:ea typeface="HG Mincho Light J"/>
              <a:cs typeface="Tahoma" pitchFamily="34"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258838851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9</a:t>
            </a:fld>
            <a:endParaRPr lang="nl-BE"/>
          </a:p>
        </p:txBody>
      </p:sp>
      <p:grpSp>
        <p:nvGrpSpPr>
          <p:cNvPr id="45" name="Group 44"/>
          <p:cNvGrpSpPr/>
          <p:nvPr/>
        </p:nvGrpSpPr>
        <p:grpSpPr>
          <a:xfrm>
            <a:off x="705370" y="1227474"/>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nl-BE"/>
              </a:p>
            </p:txBody>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BE"/>
              </a:p>
            </p:txBody>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
        <p:nvSpPr>
          <p:cNvPr id="23" name="Rectangle 2"/>
          <p:cNvSpPr txBox="1">
            <a:spLocks noChangeArrowheads="1"/>
          </p:cNvSpPr>
          <p:nvPr/>
        </p:nvSpPr>
        <p:spPr>
          <a:xfrm>
            <a:off x="720000" y="332657"/>
            <a:ext cx="11112000" cy="79208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sz="3200" dirty="0"/>
              <a:t>Support and Services</a:t>
            </a:r>
            <a:endParaRPr lang="en-US" altLang="en-US" dirty="0"/>
          </a:p>
        </p:txBody>
      </p:sp>
    </p:spTree>
    <p:extLst>
      <p:ext uri="{BB962C8B-B14F-4D97-AF65-F5344CB8AC3E}">
        <p14:creationId xmlns:p14="http://schemas.microsoft.com/office/powerpoint/2010/main" val="31785783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Create</a:t>
            </a:r>
            <a:r>
              <a:rPr lang="nl-BE" dirty="0"/>
              <a:t> links</a:t>
            </a:r>
          </a:p>
        </p:txBody>
      </p:sp>
      <p:sp>
        <p:nvSpPr>
          <p:cNvPr id="3" name="Content Placeholder 2"/>
          <p:cNvSpPr>
            <a:spLocks noGrp="1"/>
          </p:cNvSpPr>
          <p:nvPr>
            <p:ph idx="1"/>
          </p:nvPr>
        </p:nvSpPr>
        <p:spPr>
          <a:xfrm>
            <a:off x="623392" y="1440000"/>
            <a:ext cx="9937104" cy="4678362"/>
          </a:xfrm>
        </p:spPr>
        <p:txBody>
          <a:bodyPr/>
          <a:lstStyle/>
          <a:p>
            <a:r>
              <a:rPr lang="en-US" sz="2200" dirty="0"/>
              <a:t>Create links (shortcuts) to files or directories: </a:t>
            </a:r>
            <a:r>
              <a:rPr lang="en-US" sz="2200" dirty="0" err="1">
                <a:latin typeface="Courier New" pitchFamily="49" charset="0"/>
                <a:cs typeface="Courier New" pitchFamily="49" charset="0"/>
              </a:rPr>
              <a:t>ln</a:t>
            </a:r>
            <a:endParaRPr lang="en-US" sz="2200" dirty="0">
              <a:latin typeface="Courier New" pitchFamily="49" charset="0"/>
              <a:cs typeface="Courier New" pitchFamily="49" charset="0"/>
            </a:endParaRPr>
          </a:p>
          <a:p>
            <a:r>
              <a:rPr lang="en-US" sz="2200" dirty="0"/>
              <a:t>Symbolic links are created when using the </a:t>
            </a:r>
            <a:r>
              <a:rPr lang="en-US" sz="2200" dirty="0">
                <a:latin typeface="Courier New" pitchFamily="49" charset="0"/>
                <a:cs typeface="Courier New" pitchFamily="49" charset="0"/>
              </a:rPr>
              <a:t>-s</a:t>
            </a:r>
            <a:r>
              <a:rPr lang="en-US" sz="2200" b="1" dirty="0"/>
              <a:t> </a:t>
            </a:r>
            <a:r>
              <a:rPr lang="en-US" sz="2200" dirty="0"/>
              <a:t>option with the </a:t>
            </a:r>
            <a:r>
              <a:rPr lang="en-US" sz="2200" dirty="0" err="1">
                <a:latin typeface="Courier New" pitchFamily="49" charset="0"/>
                <a:cs typeface="Courier New" pitchFamily="49" charset="0"/>
              </a:rPr>
              <a:t>ln</a:t>
            </a:r>
            <a:r>
              <a:rPr lang="en-US" sz="2200" b="1" dirty="0"/>
              <a:t> </a:t>
            </a:r>
            <a:r>
              <a:rPr lang="en-US" sz="2200" dirty="0"/>
              <a:t>command. </a:t>
            </a:r>
          </a:p>
          <a:p>
            <a:r>
              <a:rPr lang="en-US" sz="2200" dirty="0"/>
              <a:t>Allows to jump to other files or locations on the file system</a:t>
            </a:r>
          </a:p>
          <a:p>
            <a:r>
              <a:rPr lang="en-US" sz="2200" dirty="0"/>
              <a:t>Editing a symbolic link file is the same as editing the source file, but deleting the symbolic link does not delete the source file.</a:t>
            </a:r>
          </a:p>
          <a:p>
            <a:pPr lvl="1"/>
            <a:r>
              <a:rPr lang="en-US" sz="2200" dirty="0">
                <a:latin typeface="Courier New" pitchFamily="49" charset="0"/>
                <a:cs typeface="Courier New" pitchFamily="49" charset="0"/>
              </a:rPr>
              <a:t>$</a:t>
            </a:r>
            <a:r>
              <a:rPr lang="pl-PL" sz="2200" dirty="0">
                <a:latin typeface="Courier New" pitchFamily="49" charset="0"/>
                <a:cs typeface="Courier New" pitchFamily="49" charset="0"/>
              </a:rPr>
              <a:t> </a:t>
            </a:r>
            <a:r>
              <a:rPr lang="en-US" sz="2200" dirty="0">
                <a:latin typeface="Courier New" pitchFamily="49" charset="0"/>
                <a:cs typeface="Courier New" pitchFamily="49" charset="0"/>
              </a:rPr>
              <a:t>ln -s file_v5.doc file_final.doc</a:t>
            </a:r>
          </a:p>
          <a:p>
            <a:pPr lvl="1"/>
            <a:r>
              <a:rPr lang="en-US" sz="2200" dirty="0"/>
              <a:t>creates a symbolic link called file_final.doc that points to file_v5.doc </a:t>
            </a:r>
          </a:p>
          <a:p>
            <a:pPr lvl="1"/>
            <a:r>
              <a:rPr lang="nl-BE" sz="2200" dirty="0">
                <a:latin typeface="Courier New" pitchFamily="49" charset="0"/>
                <a:cs typeface="Courier New" pitchFamily="49" charset="0"/>
              </a:rPr>
              <a:t>$</a:t>
            </a:r>
            <a:r>
              <a:rPr lang="pl-PL" sz="2200" dirty="0">
                <a:latin typeface="Courier New" pitchFamily="49" charset="0"/>
                <a:cs typeface="Courier New" pitchFamily="49" charset="0"/>
              </a:rPr>
              <a:t> </a:t>
            </a:r>
            <a:r>
              <a:rPr lang="nl-BE" sz="2200" dirty="0" err="1">
                <a:latin typeface="Courier New" pitchFamily="49" charset="0"/>
                <a:cs typeface="Courier New" pitchFamily="49" charset="0"/>
              </a:rPr>
              <a:t>ln</a:t>
            </a:r>
            <a:r>
              <a:rPr lang="nl-BE" sz="2200" dirty="0">
                <a:latin typeface="Courier New" pitchFamily="49" charset="0"/>
                <a:cs typeface="Courier New" pitchFamily="49" charset="0"/>
              </a:rPr>
              <a:t> -s /home/demo/dir1/dir2/dir3 /home/demo/jump2dir</a:t>
            </a:r>
          </a:p>
          <a:p>
            <a:pPr lvl="1"/>
            <a:r>
              <a:rPr lang="en-US" sz="2200" dirty="0"/>
              <a:t>creates a symbolic link called jump2dir that points to a deep directory - allows for quicker access) 	</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spTree>
    <p:extLst>
      <p:ext uri="{BB962C8B-B14F-4D97-AF65-F5344CB8AC3E}">
        <p14:creationId xmlns:p14="http://schemas.microsoft.com/office/powerpoint/2010/main" val="28838240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Text editors</a:t>
            </a:r>
          </a:p>
        </p:txBody>
      </p:sp>
      <p:sp>
        <p:nvSpPr>
          <p:cNvPr id="10" name="Content Placeholder 9"/>
          <p:cNvSpPr>
            <a:spLocks noGrp="1"/>
          </p:cNvSpPr>
          <p:nvPr>
            <p:ph idx="1"/>
          </p:nvPr>
        </p:nvSpPr>
        <p:spPr/>
        <p:txBody>
          <a:bodyPr/>
          <a:lstStyle/>
          <a:p>
            <a:r>
              <a:rPr lang="en-US" sz="2400" dirty="0"/>
              <a:t>Text-only text editors</a:t>
            </a:r>
          </a:p>
          <a:p>
            <a:pPr lvl="1"/>
            <a:r>
              <a:rPr lang="en-US" sz="2400" dirty="0"/>
              <a:t>Often needed for </a:t>
            </a:r>
            <a:r>
              <a:rPr lang="en-US" sz="2400" dirty="0" err="1"/>
              <a:t>sysadmins</a:t>
            </a:r>
            <a:r>
              <a:rPr lang="en-US" sz="2400" dirty="0"/>
              <a:t> and great for power users</a:t>
            </a:r>
          </a:p>
          <a:p>
            <a:pPr lvl="1"/>
            <a:r>
              <a:rPr lang="en-US" sz="2400" dirty="0"/>
              <a:t>vi, vim</a:t>
            </a:r>
          </a:p>
          <a:p>
            <a:pPr lvl="1"/>
            <a:r>
              <a:rPr lang="en-US" sz="2400" dirty="0" err="1"/>
              <a:t>nano</a:t>
            </a:r>
            <a:endParaRPr lang="en-US" sz="2400" dirty="0"/>
          </a:p>
          <a:p>
            <a:r>
              <a:rPr lang="en-US" sz="2400" dirty="0"/>
              <a:t>Graphical text editors</a:t>
            </a:r>
          </a:p>
          <a:p>
            <a:pPr lvl="1"/>
            <a:r>
              <a:rPr lang="en-US" sz="2400" dirty="0"/>
              <a:t>Fine for most needs</a:t>
            </a:r>
          </a:p>
          <a:p>
            <a:pPr lvl="1"/>
            <a:r>
              <a:rPr lang="en-US" sz="2400" dirty="0" err="1"/>
              <a:t>Gedit</a:t>
            </a:r>
            <a:r>
              <a:rPr lang="en-US" sz="2400" dirty="0"/>
              <a:t>,</a:t>
            </a:r>
          </a:p>
          <a:p>
            <a:pPr lvl="1"/>
            <a:r>
              <a:rPr lang="en-US" sz="2400" dirty="0"/>
              <a:t>Kate, </a:t>
            </a:r>
            <a:r>
              <a:rPr lang="en-US" sz="2400" dirty="0" err="1"/>
              <a:t>Nedit</a:t>
            </a:r>
            <a:endParaRPr lang="en-US" sz="2400" dirty="0"/>
          </a:p>
          <a:p>
            <a:pPr lvl="1"/>
            <a:r>
              <a:rPr lang="en-US" sz="2400" dirty="0" err="1"/>
              <a:t>Emacs</a:t>
            </a:r>
            <a:r>
              <a:rPr lang="en-US" sz="2400" dirty="0"/>
              <a:t>, </a:t>
            </a:r>
            <a:r>
              <a:rPr lang="en-US" sz="2400" dirty="0" err="1"/>
              <a:t>Xemacs</a:t>
            </a:r>
            <a:endParaRPr lang="en-US" sz="2400" dirty="0"/>
          </a:p>
          <a:p>
            <a:r>
              <a:rPr lang="en-US" sz="2400" dirty="0">
                <a:hlinkClick r:id="rId3"/>
              </a:rPr>
              <a:t>http://www.thegeekstuff.com/2009/07/top-5-best-linux-text-editors/</a:t>
            </a:r>
            <a:endParaRPr lang="en-US" sz="2400"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91</a:t>
            </a:fld>
            <a:endParaRPr lang="nl-NL"/>
          </a:p>
        </p:txBody>
      </p:sp>
    </p:spTree>
    <p:extLst>
      <p:ext uri="{BB962C8B-B14F-4D97-AF65-F5344CB8AC3E}">
        <p14:creationId xmlns:p14="http://schemas.microsoft.com/office/powerpoint/2010/main" val="3693751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Text editors</a:t>
            </a:r>
          </a:p>
        </p:txBody>
      </p:sp>
      <p:sp>
        <p:nvSpPr>
          <p:cNvPr id="10" name="Content Placeholder 9"/>
          <p:cNvSpPr>
            <a:spLocks noGrp="1"/>
          </p:cNvSpPr>
          <p:nvPr>
            <p:ph idx="1"/>
          </p:nvPr>
        </p:nvSpPr>
        <p:spPr/>
        <p:txBody>
          <a:bodyPr/>
          <a:lstStyle/>
          <a:p>
            <a:pPr marL="0" indent="0">
              <a:buNone/>
            </a:pPr>
            <a:r>
              <a:rPr lang="pl-PL" dirty="0"/>
              <a:t>How to start:</a:t>
            </a:r>
          </a:p>
          <a:p>
            <a:r>
              <a:rPr lang="pl-PL" sz="2000" dirty="0"/>
              <a:t>Create a file</a:t>
            </a:r>
          </a:p>
          <a:p>
            <a:pPr lvl="1"/>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touch</a:t>
            </a:r>
            <a:r>
              <a:rPr lang="pl-PL" sz="2000" dirty="0">
                <a:latin typeface="Courier New" panose="02070309020205020404" pitchFamily="49" charset="0"/>
                <a:cs typeface="Courier New" panose="02070309020205020404" pitchFamily="49" charset="0"/>
              </a:rPr>
              <a:t> filename </a:t>
            </a:r>
            <a:r>
              <a:rPr lang="pl-PL" sz="2000" dirty="0"/>
              <a:t>(creates an empty file)</a:t>
            </a:r>
          </a:p>
          <a:p>
            <a:pPr lvl="1"/>
            <a:r>
              <a:rPr lang="pl-PL" sz="2000" dirty="0"/>
              <a:t>start editing (non)-existing file: </a:t>
            </a:r>
          </a:p>
          <a:p>
            <a:pPr marL="0" indent="-363">
              <a:buNone/>
            </a:pPr>
            <a:r>
              <a:rPr lang="pl-PL" sz="2000" dirty="0"/>
              <a:t>	</a:t>
            </a:r>
            <a:r>
              <a:rPr lang="pl-PL" sz="2000" b="1"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 vi </a:t>
            </a:r>
            <a:r>
              <a:rPr lang="pl-PL" sz="2000" dirty="0" err="1">
                <a:latin typeface="Courier New" panose="02070309020205020404" pitchFamily="49" charset="0"/>
                <a:cs typeface="Courier New" panose="02070309020205020404" pitchFamily="49" charset="0"/>
              </a:rPr>
              <a:t>filename</a:t>
            </a:r>
            <a:r>
              <a:rPr lang="pl-PL" sz="2000" dirty="0">
                <a:latin typeface="Courier New" panose="02070309020205020404" pitchFamily="49" charset="0"/>
                <a:cs typeface="Courier New" panose="02070309020205020404" pitchFamily="49" charset="0"/>
              </a:rPr>
              <a:t> </a:t>
            </a:r>
          </a:p>
          <a:p>
            <a:pPr marL="0" indent="-363">
              <a:buNone/>
            </a:pPr>
            <a:r>
              <a:rPr lang="pl-PL" sz="2000" dirty="0">
                <a:latin typeface="Courier New" panose="02070309020205020404" pitchFamily="49" charset="0"/>
                <a:cs typeface="Courier New" panose="02070309020205020404" pitchFamily="49" charset="0"/>
              </a:rPr>
              <a:t>	 $ </a:t>
            </a:r>
            <a:r>
              <a:rPr lang="pl-PL" sz="2000" dirty="0" err="1">
                <a:latin typeface="Courier New" panose="02070309020205020404" pitchFamily="49" charset="0"/>
                <a:cs typeface="Courier New" panose="02070309020205020404" pitchFamily="49" charset="0"/>
              </a:rPr>
              <a:t>nano</a:t>
            </a: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filename</a:t>
            </a:r>
            <a:r>
              <a:rPr lang="pl-PL" sz="2000" dirty="0">
                <a:latin typeface="Courier New" panose="02070309020205020404" pitchFamily="49" charset="0"/>
                <a:cs typeface="Courier New" panose="02070309020205020404" pitchFamily="49" charset="0"/>
              </a:rPr>
              <a:t> </a:t>
            </a:r>
          </a:p>
          <a:p>
            <a:pPr marL="0" indent="-363">
              <a:buNone/>
            </a:pPr>
            <a:r>
              <a:rPr lang="pl-PL" sz="2000" dirty="0">
                <a:latin typeface="Courier New" panose="02070309020205020404" pitchFamily="49" charset="0"/>
                <a:cs typeface="Courier New" panose="02070309020205020404" pitchFamily="49" charset="0"/>
              </a:rPr>
              <a:t>	 $ </a:t>
            </a:r>
            <a:r>
              <a:rPr lang="pl-PL" sz="2000" dirty="0" err="1">
                <a:latin typeface="Courier New" panose="02070309020205020404" pitchFamily="49" charset="0"/>
                <a:cs typeface="Courier New" panose="02070309020205020404" pitchFamily="49" charset="0"/>
              </a:rPr>
              <a:t>gedit</a:t>
            </a:r>
            <a:r>
              <a:rPr lang="pl-PL" sz="2000" dirty="0">
                <a:latin typeface="Courier New" panose="02070309020205020404" pitchFamily="49" charset="0"/>
                <a:cs typeface="Courier New" panose="02070309020205020404" pitchFamily="49" charset="0"/>
              </a:rPr>
              <a:t> filename</a:t>
            </a:r>
          </a:p>
          <a:p>
            <a:pPr lvl="1"/>
            <a:endParaRPr lang="en-US" sz="2000"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92</a:t>
            </a:fld>
            <a:endParaRPr lang="nl-NL"/>
          </a:p>
        </p:txBody>
      </p:sp>
    </p:spTree>
    <p:extLst>
      <p:ext uri="{BB962C8B-B14F-4D97-AF65-F5344CB8AC3E}">
        <p14:creationId xmlns:p14="http://schemas.microsoft.com/office/powerpoint/2010/main" val="2587193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vi</a:t>
            </a:r>
          </a:p>
        </p:txBody>
      </p:sp>
      <p:sp>
        <p:nvSpPr>
          <p:cNvPr id="7" name="Content Placeholder 6"/>
          <p:cNvSpPr>
            <a:spLocks noGrp="1"/>
          </p:cNvSpPr>
          <p:nvPr>
            <p:ph idx="1"/>
          </p:nvPr>
        </p:nvSpPr>
        <p:spPr/>
        <p:txBody>
          <a:bodyPr/>
          <a:lstStyle/>
          <a:p>
            <a:r>
              <a:rPr lang="en-US" dirty="0"/>
              <a:t>Text-mode text editor available in all Linux systems.</a:t>
            </a:r>
          </a:p>
          <a:p>
            <a:r>
              <a:rPr lang="en-US" dirty="0"/>
              <a:t>Created before computers with mice appeared.</a:t>
            </a:r>
          </a:p>
          <a:p>
            <a:r>
              <a:rPr lang="en-US" dirty="0"/>
              <a:t>Difficult to learn for beginners used to graphical text editors.</a:t>
            </a:r>
          </a:p>
          <a:p>
            <a:r>
              <a:rPr lang="en-US" dirty="0"/>
              <a:t>Very productive for power users.</a:t>
            </a:r>
          </a:p>
          <a:p>
            <a:r>
              <a:rPr lang="nl-BE" dirty="0"/>
              <a:t>Check the web </a:t>
            </a:r>
            <a:r>
              <a:rPr lang="nl-BE" dirty="0" err="1"/>
              <a:t>for</a:t>
            </a:r>
            <a:r>
              <a:rPr lang="nl-BE" dirty="0"/>
              <a:t> tutorials:</a:t>
            </a:r>
          </a:p>
          <a:p>
            <a:pPr lvl="1"/>
            <a:r>
              <a:rPr lang="nl-BE" dirty="0">
                <a:hlinkClick r:id="rId3"/>
              </a:rPr>
              <a:t>https://upload.wikimedia.org/wikipedia/commons/d/d2/Learning_the_vi_Editor.pdf</a:t>
            </a:r>
            <a:endParaRPr lang="nl-BE" dirty="0"/>
          </a:p>
          <a:p>
            <a:pPr lvl="1"/>
            <a:r>
              <a:rPr lang="nl-BE" dirty="0">
                <a:hlinkClick r:id="rId4"/>
              </a:rPr>
              <a:t>ftp://ftp.vim.org/pub/vim/doc/book/vimbook-OPL.pdf</a:t>
            </a:r>
            <a:endParaRPr lang="nl-BE" dirty="0"/>
          </a:p>
          <a:p>
            <a:pPr lvl="1"/>
            <a:endParaRPr lang="en-US" dirty="0"/>
          </a:p>
          <a:p>
            <a:pPr marL="0" indent="0">
              <a:buNone/>
            </a:pPr>
            <a:endParaRPr lang="nl-BE" dirty="0"/>
          </a:p>
        </p:txBody>
      </p:sp>
      <p:sp>
        <p:nvSpPr>
          <p:cNvPr id="3" name="Slide Number Placeholder 2"/>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573677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vi</a:t>
            </a:r>
          </a:p>
        </p:txBody>
      </p:sp>
      <p:sp>
        <p:nvSpPr>
          <p:cNvPr id="3" name="Content Placeholder 2"/>
          <p:cNvSpPr>
            <a:spLocks noGrp="1"/>
          </p:cNvSpPr>
          <p:nvPr>
            <p:ph idx="1"/>
          </p:nvPr>
        </p:nvSpPr>
        <p:spPr>
          <a:xfrm>
            <a:off x="623392" y="1124744"/>
            <a:ext cx="10657184" cy="4678362"/>
          </a:xfrm>
        </p:spPr>
        <p:txBody>
          <a:bodyPr/>
          <a:lstStyle/>
          <a:p>
            <a:r>
              <a:rPr lang="en-US" sz="2400" dirty="0"/>
              <a:t>2 basic modes of operation: </a:t>
            </a:r>
          </a:p>
          <a:p>
            <a:pPr lvl="1"/>
            <a:r>
              <a:rPr lang="en-US" sz="2400" i="1" dirty="0"/>
              <a:t>command mode </a:t>
            </a:r>
            <a:r>
              <a:rPr lang="en-US" sz="2400" dirty="0"/>
              <a:t>and </a:t>
            </a:r>
            <a:r>
              <a:rPr lang="en-US" sz="2400" i="1" dirty="0"/>
              <a:t>editing mode</a:t>
            </a:r>
            <a:r>
              <a:rPr lang="en-US" sz="2400" dirty="0"/>
              <a:t>.</a:t>
            </a:r>
          </a:p>
          <a:p>
            <a:pPr lvl="1"/>
            <a:r>
              <a:rPr lang="en-US" sz="2400" dirty="0"/>
              <a:t>Within Command Mode, signals from the terminal are interpreted as editing commands. </a:t>
            </a:r>
          </a:p>
          <a:p>
            <a:pPr lvl="1"/>
            <a:r>
              <a:rPr lang="en-US" sz="2400" dirty="0"/>
              <a:t>Editing mode: letters typed at the keyboard are inserted into the editing buffer.  </a:t>
            </a:r>
          </a:p>
          <a:p>
            <a:r>
              <a:rPr lang="en-US" sz="2400" dirty="0"/>
              <a:t>Pressing </a:t>
            </a:r>
            <a:r>
              <a:rPr lang="en-US" sz="2400" b="1" dirty="0"/>
              <a:t>Esc </a:t>
            </a:r>
            <a:r>
              <a:rPr lang="en-US" sz="2400" dirty="0"/>
              <a:t>on the keyboard activates command mode. </a:t>
            </a:r>
          </a:p>
        </p:txBody>
      </p:sp>
      <p:graphicFrame>
        <p:nvGraphicFramePr>
          <p:cNvPr id="5" name="Table 4"/>
          <p:cNvGraphicFramePr>
            <a:graphicFrameLocks noGrp="1"/>
          </p:cNvGraphicFramePr>
          <p:nvPr/>
        </p:nvGraphicFramePr>
        <p:xfrm>
          <a:off x="2185864" y="3857456"/>
          <a:ext cx="7992121" cy="2595880"/>
        </p:xfrm>
        <a:graphic>
          <a:graphicData uri="http://schemas.openxmlformats.org/drawingml/2006/table">
            <a:tbl>
              <a:tblPr firstRow="1" bandRow="1">
                <a:tableStyleId>{D7AC3CCA-C797-4891-BE02-D94E43425B78}</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3455617">
                  <a:extLst>
                    <a:ext uri="{9D8B030D-6E8A-4147-A177-3AD203B41FA5}">
                      <a16:colId xmlns:a16="http://schemas.microsoft.com/office/drawing/2014/main" val="20003"/>
                    </a:ext>
                  </a:extLst>
                </a:gridCol>
              </a:tblGrid>
              <a:tr h="370840">
                <a:tc>
                  <a:txBody>
                    <a:bodyPr/>
                    <a:lstStyle/>
                    <a:p>
                      <a:r>
                        <a:rPr lang="en-US" dirty="0"/>
                        <a:t>Key(s) </a:t>
                      </a:r>
                      <a:endParaRPr lang="nl-BE" dirty="0"/>
                    </a:p>
                  </a:txBody>
                  <a:tcPr/>
                </a:tc>
                <a:tc>
                  <a:txBody>
                    <a:bodyPr/>
                    <a:lstStyle/>
                    <a:p>
                      <a:r>
                        <a:rPr lang="en-US" dirty="0"/>
                        <a:t>Function</a:t>
                      </a:r>
                      <a:endParaRPr lang="nl-BE" dirty="0"/>
                    </a:p>
                  </a:txBody>
                  <a:tcPr/>
                </a:tc>
                <a:tc>
                  <a:txBody>
                    <a:bodyPr/>
                    <a:lstStyle/>
                    <a:p>
                      <a:r>
                        <a:rPr lang="en-US" dirty="0"/>
                        <a:t>Key(s) </a:t>
                      </a:r>
                      <a:endParaRPr lang="nl-BE" dirty="0"/>
                    </a:p>
                  </a:txBody>
                  <a:tcPr/>
                </a:tc>
                <a:tc>
                  <a:txBody>
                    <a:bodyPr/>
                    <a:lstStyle/>
                    <a:p>
                      <a:r>
                        <a:rPr lang="en-US" dirty="0"/>
                        <a:t>Function</a:t>
                      </a:r>
                      <a:endParaRPr lang="nl-BE"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Save</a:t>
                      </a:r>
                    </a:p>
                  </a:txBody>
                  <a:tcPr/>
                </a:tc>
                <a:tc>
                  <a:txBody>
                    <a:bodyPr/>
                    <a:lstStyle/>
                    <a:p>
                      <a:r>
                        <a:rPr lang="nl-BE"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Append text after</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Save and exit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Replace text before cursor</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Quit</a:t>
                      </a:r>
                    </a:p>
                  </a:txBody>
                  <a:tcPr/>
                </a:tc>
                <a:tc>
                  <a:txBody>
                    <a:bodyPr/>
                    <a:lstStyle/>
                    <a:p>
                      <a:r>
                        <a:rPr lang="nl-BE" dirty="0"/>
                        <a:t>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Replace text after cursor</a:t>
                      </a:r>
                    </a:p>
                  </a:txBody>
                  <a:tcPr/>
                </a:tc>
                <a:extLst>
                  <a:ext uri="{0D108BD9-81ED-4DB2-BD59-A6C34878D82A}">
                    <a16:rowId xmlns:a16="http://schemas.microsoft.com/office/drawing/2014/main" val="10003"/>
                  </a:ext>
                </a:extLst>
              </a:tr>
              <a:tr h="370840">
                <a:tc>
                  <a:txBody>
                    <a:bodyPr/>
                    <a:lstStyle/>
                    <a:p>
                      <a:r>
                        <a:rPr lang="nl-BE" dirty="0"/>
                        <a:t>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text after</a:t>
                      </a:r>
                    </a:p>
                  </a:txBody>
                  <a:tcPr/>
                </a:tc>
                <a:tc>
                  <a:txBody>
                    <a:bodyPr/>
                    <a:lstStyle/>
                    <a:p>
                      <a:r>
                        <a:rPr lang="nl-BE" dirty="0"/>
                        <a:t>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text before</a:t>
                      </a:r>
                    </a:p>
                  </a:txBody>
                  <a:tcPr/>
                </a:tc>
                <a:extLst>
                  <a:ext uri="{0D108BD9-81ED-4DB2-BD59-A6C34878D82A}">
                    <a16:rowId xmlns:a16="http://schemas.microsoft.com/office/drawing/2014/main" val="10004"/>
                  </a:ext>
                </a:extLst>
              </a:tr>
              <a:tr h="370840">
                <a:tc>
                  <a:txBody>
                    <a:bodyPr/>
                    <a:lstStyle/>
                    <a:p>
                      <a:r>
                        <a:rPr lang="nl-BE" dirty="0"/>
                        <a:t>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Paste copied text</a:t>
                      </a:r>
                    </a:p>
                  </a:txBody>
                  <a:tcPr/>
                </a:tc>
                <a:tc>
                  <a:txBody>
                    <a:bodyPr/>
                    <a:lstStyle/>
                    <a:p>
                      <a:r>
                        <a:rPr lang="nl-BE" dirty="0" err="1"/>
                        <a:t>yy</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 current line</a:t>
                      </a:r>
                    </a:p>
                  </a:txBody>
                  <a:tcPr/>
                </a:tc>
                <a:extLst>
                  <a:ext uri="{0D108BD9-81ED-4DB2-BD59-A6C34878D82A}">
                    <a16:rowId xmlns:a16="http://schemas.microsoft.com/office/drawing/2014/main" val="10005"/>
                  </a:ext>
                </a:extLst>
              </a:tr>
              <a:tr h="370840">
                <a:tc>
                  <a:txBody>
                    <a:bodyPr/>
                    <a:lstStyle/>
                    <a:p>
                      <a:r>
                        <a:rPr lang="nl-BE" dirty="0"/>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Append text before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Search for the specified text</a:t>
                      </a:r>
                      <a:endParaRPr lang="nl-BE" dirty="0"/>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138907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nl-BE" dirty="0">
                <a:solidFill>
                  <a:schemeClr val="tx1"/>
                </a:solidFill>
              </a:rPr>
              <a:t>Vi</a:t>
            </a:r>
          </a:p>
        </p:txBody>
      </p:sp>
      <p:sp>
        <p:nvSpPr>
          <p:cNvPr id="46083" name="Rectangle 3"/>
          <p:cNvSpPr>
            <a:spLocks noGrp="1" noChangeArrowheads="1"/>
          </p:cNvSpPr>
          <p:nvPr>
            <p:ph type="body" sz="half" idx="1"/>
          </p:nvPr>
        </p:nvSpPr>
        <p:spPr/>
        <p:txBody>
          <a:bodyPr>
            <a:normAutofit lnSpcReduction="10000"/>
          </a:bodyPr>
          <a:lstStyle/>
          <a:p>
            <a:pPr>
              <a:lnSpc>
                <a:spcPct val="90000"/>
              </a:lnSpc>
            </a:pPr>
            <a:r>
              <a:rPr lang="en-US" altLang="nl-BE" sz="2000" dirty="0"/>
              <a:t>2 modes</a:t>
            </a:r>
          </a:p>
          <a:p>
            <a:pPr lvl="1">
              <a:lnSpc>
                <a:spcPct val="90000"/>
              </a:lnSpc>
            </a:pPr>
            <a:r>
              <a:rPr lang="en-US" altLang="nl-BE" sz="2000" dirty="0"/>
              <a:t>Input mode</a:t>
            </a:r>
          </a:p>
          <a:p>
            <a:pPr lvl="2">
              <a:lnSpc>
                <a:spcPct val="90000"/>
              </a:lnSpc>
            </a:pPr>
            <a:r>
              <a:rPr lang="en-US" altLang="nl-BE" sz="1600" dirty="0"/>
              <a:t>ESC to back to </a:t>
            </a:r>
            <a:r>
              <a:rPr lang="en-US" altLang="nl-BE" sz="1600" dirty="0" err="1"/>
              <a:t>cmd</a:t>
            </a:r>
            <a:r>
              <a:rPr lang="en-US" altLang="nl-BE" sz="1600" dirty="0"/>
              <a:t> mode</a:t>
            </a:r>
          </a:p>
          <a:p>
            <a:pPr lvl="1">
              <a:lnSpc>
                <a:spcPct val="90000"/>
              </a:lnSpc>
            </a:pPr>
            <a:r>
              <a:rPr lang="en-US" altLang="nl-BE" sz="2000" dirty="0"/>
              <a:t>Command mode</a:t>
            </a:r>
          </a:p>
          <a:p>
            <a:pPr lvl="2">
              <a:lnSpc>
                <a:spcPct val="90000"/>
              </a:lnSpc>
            </a:pPr>
            <a:r>
              <a:rPr lang="en-US" altLang="nl-BE" sz="1600" dirty="0"/>
              <a:t>Cursor movement</a:t>
            </a:r>
          </a:p>
          <a:p>
            <a:pPr lvl="3">
              <a:lnSpc>
                <a:spcPct val="90000"/>
              </a:lnSpc>
            </a:pPr>
            <a:r>
              <a:rPr lang="en-US" altLang="nl-BE" sz="1400" dirty="0"/>
              <a:t>h (left), j (down), k (up), l (right)</a:t>
            </a:r>
          </a:p>
          <a:p>
            <a:pPr lvl="3">
              <a:lnSpc>
                <a:spcPct val="90000"/>
              </a:lnSpc>
            </a:pPr>
            <a:r>
              <a:rPr lang="en-US" altLang="nl-BE" sz="1400" dirty="0"/>
              <a:t>^f (page down)</a:t>
            </a:r>
          </a:p>
          <a:p>
            <a:pPr lvl="3">
              <a:lnSpc>
                <a:spcPct val="90000"/>
              </a:lnSpc>
            </a:pPr>
            <a:r>
              <a:rPr lang="en-US" altLang="nl-BE" sz="1400" dirty="0"/>
              <a:t>^b (page up)</a:t>
            </a:r>
          </a:p>
          <a:p>
            <a:pPr lvl="3">
              <a:lnSpc>
                <a:spcPct val="90000"/>
              </a:lnSpc>
            </a:pPr>
            <a:r>
              <a:rPr lang="en-US" altLang="nl-BE" sz="1400" dirty="0"/>
              <a:t>^ (first char.)</a:t>
            </a:r>
          </a:p>
          <a:p>
            <a:pPr lvl="3">
              <a:lnSpc>
                <a:spcPct val="90000"/>
              </a:lnSpc>
            </a:pPr>
            <a:r>
              <a:rPr lang="en-US" altLang="nl-BE" sz="1400" dirty="0"/>
              <a:t>$ (last char.)</a:t>
            </a:r>
          </a:p>
          <a:p>
            <a:pPr lvl="3">
              <a:lnSpc>
                <a:spcPct val="90000"/>
              </a:lnSpc>
            </a:pPr>
            <a:r>
              <a:rPr lang="en-US" altLang="nl-BE" sz="1400" dirty="0"/>
              <a:t>G (bottom page)</a:t>
            </a:r>
          </a:p>
          <a:p>
            <a:pPr lvl="3">
              <a:lnSpc>
                <a:spcPct val="90000"/>
              </a:lnSpc>
            </a:pPr>
            <a:r>
              <a:rPr lang="en-US" altLang="nl-BE" sz="1400" dirty="0"/>
              <a:t>:1 (</a:t>
            </a:r>
            <a:r>
              <a:rPr lang="en-US" altLang="nl-BE" sz="1400" dirty="0" err="1"/>
              <a:t>goto</a:t>
            </a:r>
            <a:r>
              <a:rPr lang="en-US" altLang="nl-BE" sz="1400" dirty="0"/>
              <a:t> first line)</a:t>
            </a:r>
          </a:p>
          <a:p>
            <a:pPr lvl="2">
              <a:lnSpc>
                <a:spcPct val="90000"/>
              </a:lnSpc>
            </a:pPr>
            <a:r>
              <a:rPr lang="en-US" altLang="nl-BE" sz="1600" dirty="0" err="1"/>
              <a:t>Sw</a:t>
            </a:r>
            <a:r>
              <a:rPr lang="pl-PL" altLang="nl-BE" sz="1600" dirty="0"/>
              <a:t>i</a:t>
            </a:r>
            <a:r>
              <a:rPr lang="en-US" altLang="nl-BE" sz="1600" dirty="0" err="1"/>
              <a:t>tch</a:t>
            </a:r>
            <a:r>
              <a:rPr lang="en-US" altLang="nl-BE" sz="1600" dirty="0"/>
              <a:t> to input mode</a:t>
            </a:r>
          </a:p>
          <a:p>
            <a:pPr lvl="3">
              <a:lnSpc>
                <a:spcPct val="90000"/>
              </a:lnSpc>
            </a:pPr>
            <a:r>
              <a:rPr lang="en-US" altLang="nl-BE" sz="1400" dirty="0"/>
              <a:t>a (append)</a:t>
            </a:r>
          </a:p>
          <a:p>
            <a:pPr lvl="3">
              <a:lnSpc>
                <a:spcPct val="90000"/>
              </a:lnSpc>
            </a:pPr>
            <a:r>
              <a:rPr lang="en-US" altLang="nl-BE" sz="1400" dirty="0" err="1"/>
              <a:t>i</a:t>
            </a:r>
            <a:r>
              <a:rPr lang="en-US" altLang="nl-BE" sz="1400" dirty="0"/>
              <a:t> (insert)</a:t>
            </a:r>
          </a:p>
          <a:p>
            <a:pPr lvl="3">
              <a:lnSpc>
                <a:spcPct val="90000"/>
              </a:lnSpc>
            </a:pPr>
            <a:r>
              <a:rPr lang="en-US" altLang="nl-BE" sz="1400" dirty="0"/>
              <a:t>o (insert line after</a:t>
            </a:r>
          </a:p>
          <a:p>
            <a:pPr lvl="3">
              <a:lnSpc>
                <a:spcPct val="90000"/>
              </a:lnSpc>
            </a:pPr>
            <a:r>
              <a:rPr lang="en-US" altLang="nl-BE" sz="1400" dirty="0"/>
              <a:t>O (insert line before)</a:t>
            </a:r>
          </a:p>
          <a:p>
            <a:pPr lvl="1">
              <a:lnSpc>
                <a:spcPct val="90000"/>
              </a:lnSpc>
            </a:pPr>
            <a:endParaRPr lang="en-US" altLang="nl-BE" sz="2000" dirty="0"/>
          </a:p>
        </p:txBody>
      </p:sp>
      <p:sp>
        <p:nvSpPr>
          <p:cNvPr id="46084" name="Rectangle 4"/>
          <p:cNvSpPr>
            <a:spLocks noGrp="1" noChangeArrowheads="1"/>
          </p:cNvSpPr>
          <p:nvPr>
            <p:ph type="body" sz="half" idx="2"/>
          </p:nvPr>
        </p:nvSpPr>
        <p:spPr/>
        <p:txBody>
          <a:bodyPr>
            <a:normAutofit lnSpcReduction="10000"/>
          </a:bodyPr>
          <a:lstStyle/>
          <a:p>
            <a:pPr lvl="2">
              <a:lnSpc>
                <a:spcPct val="90000"/>
              </a:lnSpc>
            </a:pPr>
            <a:r>
              <a:rPr lang="en-US" altLang="nl-BE" sz="1600" dirty="0"/>
              <a:t>Delete</a:t>
            </a:r>
          </a:p>
          <a:p>
            <a:pPr lvl="3">
              <a:lnSpc>
                <a:spcPct val="90000"/>
              </a:lnSpc>
            </a:pPr>
            <a:r>
              <a:rPr lang="en-US" altLang="nl-BE" sz="1400" dirty="0"/>
              <a:t>dd (delete a line)</a:t>
            </a:r>
          </a:p>
          <a:p>
            <a:pPr lvl="3">
              <a:lnSpc>
                <a:spcPct val="90000"/>
              </a:lnSpc>
            </a:pPr>
            <a:r>
              <a:rPr lang="en-US" altLang="nl-BE" sz="1400" dirty="0"/>
              <a:t>d10d (delete 10 lines)</a:t>
            </a:r>
          </a:p>
          <a:p>
            <a:pPr lvl="3">
              <a:lnSpc>
                <a:spcPct val="90000"/>
              </a:lnSpc>
            </a:pPr>
            <a:r>
              <a:rPr lang="en-US" altLang="nl-BE" sz="1400" dirty="0"/>
              <a:t>d$ (delete till end of line)</a:t>
            </a:r>
          </a:p>
          <a:p>
            <a:pPr lvl="3">
              <a:lnSpc>
                <a:spcPct val="90000"/>
              </a:lnSpc>
            </a:pPr>
            <a:r>
              <a:rPr lang="en-US" altLang="nl-BE" sz="1400" dirty="0" err="1"/>
              <a:t>dG</a:t>
            </a:r>
            <a:r>
              <a:rPr lang="en-US" altLang="nl-BE" sz="1400" dirty="0"/>
              <a:t> (delete till end of file)</a:t>
            </a:r>
          </a:p>
          <a:p>
            <a:pPr lvl="3">
              <a:lnSpc>
                <a:spcPct val="90000"/>
              </a:lnSpc>
            </a:pPr>
            <a:r>
              <a:rPr lang="en-US" altLang="nl-BE" sz="1400" dirty="0"/>
              <a:t>x (current char.)</a:t>
            </a:r>
          </a:p>
          <a:p>
            <a:pPr lvl="2">
              <a:lnSpc>
                <a:spcPct val="90000"/>
              </a:lnSpc>
            </a:pPr>
            <a:r>
              <a:rPr lang="en-US" altLang="nl-BE" sz="1600" dirty="0"/>
              <a:t>Paste</a:t>
            </a:r>
          </a:p>
          <a:p>
            <a:pPr lvl="3">
              <a:lnSpc>
                <a:spcPct val="90000"/>
              </a:lnSpc>
            </a:pPr>
            <a:r>
              <a:rPr lang="en-US" altLang="nl-BE" sz="1400" dirty="0"/>
              <a:t>p (paste after)</a:t>
            </a:r>
          </a:p>
          <a:p>
            <a:pPr lvl="3">
              <a:lnSpc>
                <a:spcPct val="90000"/>
              </a:lnSpc>
            </a:pPr>
            <a:r>
              <a:rPr lang="en-US" altLang="nl-BE" sz="1400" dirty="0"/>
              <a:t>P (paste before)</a:t>
            </a:r>
          </a:p>
          <a:p>
            <a:pPr lvl="2">
              <a:lnSpc>
                <a:spcPct val="90000"/>
              </a:lnSpc>
            </a:pPr>
            <a:r>
              <a:rPr lang="en-US" altLang="nl-BE" sz="1600" dirty="0"/>
              <a:t>Undo</a:t>
            </a:r>
          </a:p>
          <a:p>
            <a:pPr lvl="3">
              <a:lnSpc>
                <a:spcPct val="90000"/>
              </a:lnSpc>
            </a:pPr>
            <a:r>
              <a:rPr lang="en-US" altLang="nl-BE" sz="1400" dirty="0"/>
              <a:t>u</a:t>
            </a:r>
          </a:p>
          <a:p>
            <a:pPr lvl="2">
              <a:lnSpc>
                <a:spcPct val="90000"/>
              </a:lnSpc>
            </a:pPr>
            <a:r>
              <a:rPr lang="en-US" altLang="nl-BE" sz="1600" dirty="0"/>
              <a:t>Search</a:t>
            </a:r>
          </a:p>
          <a:p>
            <a:pPr lvl="3">
              <a:lnSpc>
                <a:spcPct val="90000"/>
              </a:lnSpc>
            </a:pPr>
            <a:r>
              <a:rPr lang="en-US" altLang="nl-BE" sz="1400" dirty="0"/>
              <a:t>/</a:t>
            </a:r>
          </a:p>
          <a:p>
            <a:pPr lvl="2">
              <a:lnSpc>
                <a:spcPct val="90000"/>
              </a:lnSpc>
            </a:pPr>
            <a:r>
              <a:rPr lang="en-US" altLang="nl-BE" sz="1600" dirty="0"/>
              <a:t>Save/Quit</a:t>
            </a:r>
          </a:p>
          <a:p>
            <a:pPr lvl="3">
              <a:lnSpc>
                <a:spcPct val="90000"/>
              </a:lnSpc>
            </a:pPr>
            <a:r>
              <a:rPr lang="en-US" altLang="nl-BE" sz="1400" dirty="0"/>
              <a:t>:w (write)</a:t>
            </a:r>
          </a:p>
          <a:p>
            <a:pPr lvl="3">
              <a:lnSpc>
                <a:spcPct val="90000"/>
              </a:lnSpc>
            </a:pPr>
            <a:r>
              <a:rPr lang="en-US" altLang="nl-BE" sz="1400" dirty="0"/>
              <a:t>:q (quit)</a:t>
            </a:r>
          </a:p>
          <a:p>
            <a:pPr lvl="3">
              <a:lnSpc>
                <a:spcPct val="90000"/>
              </a:lnSpc>
            </a:pPr>
            <a:r>
              <a:rPr lang="en-US" altLang="nl-BE" sz="1400" dirty="0"/>
              <a:t>:</a:t>
            </a:r>
            <a:r>
              <a:rPr lang="en-US" altLang="nl-BE" sz="1400" dirty="0" err="1"/>
              <a:t>wq</a:t>
            </a:r>
            <a:r>
              <a:rPr lang="en-US" altLang="nl-BE" sz="1400" dirty="0"/>
              <a:t> (write and quit)</a:t>
            </a:r>
          </a:p>
          <a:p>
            <a:pPr lvl="3">
              <a:lnSpc>
                <a:spcPct val="90000"/>
              </a:lnSpc>
            </a:pPr>
            <a:r>
              <a:rPr lang="en-US" altLang="nl-BE" sz="1400" dirty="0"/>
              <a:t>:q! (give up changes)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a:p>
        </p:txBody>
      </p:sp>
    </p:spTree>
    <p:extLst>
      <p:ext uri="{BB962C8B-B14F-4D97-AF65-F5344CB8AC3E}">
        <p14:creationId xmlns:p14="http://schemas.microsoft.com/office/powerpoint/2010/main" val="153703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3908" y="1073622"/>
            <a:ext cx="8010525" cy="5019675"/>
          </a:xfrm>
          <a:prstGeom prst="rect">
            <a:avLst/>
          </a:prstGeom>
        </p:spPr>
      </p:pic>
      <p:sp>
        <p:nvSpPr>
          <p:cNvPr id="48130" name="Rectangle 2"/>
          <p:cNvSpPr>
            <a:spLocks noGrp="1" noChangeArrowheads="1"/>
          </p:cNvSpPr>
          <p:nvPr>
            <p:ph type="title"/>
          </p:nvPr>
        </p:nvSpPr>
        <p:spPr/>
        <p:txBody>
          <a:bodyPr/>
          <a:lstStyle/>
          <a:p>
            <a:r>
              <a:rPr lang="pl-PL" altLang="nl-BE" dirty="0">
                <a:solidFill>
                  <a:schemeClr val="tx1"/>
                </a:solidFill>
              </a:rPr>
              <a:t>Nano</a:t>
            </a:r>
            <a:endParaRPr lang="en-US" altLang="nl-BE"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a:p>
        </p:txBody>
      </p:sp>
      <p:grpSp>
        <p:nvGrpSpPr>
          <p:cNvPr id="16" name="Group 15"/>
          <p:cNvGrpSpPr/>
          <p:nvPr/>
        </p:nvGrpSpPr>
        <p:grpSpPr>
          <a:xfrm>
            <a:off x="2037956" y="4356418"/>
            <a:ext cx="2886344" cy="1662485"/>
            <a:chOff x="1187624" y="4538831"/>
            <a:chExt cx="2886344" cy="1662485"/>
          </a:xfrm>
        </p:grpSpPr>
        <p:sp>
          <p:nvSpPr>
            <p:cNvPr id="7" name="Rounded Rectangle 6"/>
            <p:cNvSpPr/>
            <p:nvPr/>
          </p:nvSpPr>
          <p:spPr>
            <a:xfrm>
              <a:off x="1187624" y="5949280"/>
              <a:ext cx="720080" cy="2520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804642" y="4538831"/>
              <a:ext cx="2269326" cy="1424175"/>
              <a:chOff x="1804642" y="4538831"/>
              <a:chExt cx="2269326" cy="1424175"/>
            </a:xfrm>
          </p:grpSpPr>
          <p:cxnSp>
            <p:nvCxnSpPr>
              <p:cNvPr id="13" name="Straight Arrow Connector 12"/>
              <p:cNvCxnSpPr/>
              <p:nvPr/>
            </p:nvCxnSpPr>
            <p:spPr>
              <a:xfrm flipH="1">
                <a:off x="1804642" y="4882886"/>
                <a:ext cx="319086"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85736" y="4538831"/>
                <a:ext cx="2088232" cy="400110"/>
              </a:xfrm>
              <a:prstGeom prst="rect">
                <a:avLst/>
              </a:prstGeom>
              <a:noFill/>
            </p:spPr>
            <p:txBody>
              <a:bodyPr wrap="square" rtlCol="0">
                <a:spAutoFit/>
              </a:bodyPr>
              <a:lstStyle/>
              <a:p>
                <a:r>
                  <a:rPr lang="pl-PL" sz="2000" b="1" dirty="0" err="1">
                    <a:solidFill>
                      <a:srgbClr val="FF0000"/>
                    </a:solidFill>
                  </a:rPr>
                  <a:t>Exit</a:t>
                </a:r>
                <a:r>
                  <a:rPr lang="pl-PL" sz="2000" b="1" dirty="0">
                    <a:solidFill>
                      <a:srgbClr val="FF0000"/>
                    </a:solidFill>
                  </a:rPr>
                  <a:t>=</a:t>
                </a:r>
                <a:r>
                  <a:rPr lang="pl-PL" sz="2000" b="1" dirty="0" err="1">
                    <a:solidFill>
                      <a:srgbClr val="FF0000"/>
                    </a:solidFill>
                  </a:rPr>
                  <a:t>Ctrl+X</a:t>
                </a:r>
                <a:endParaRPr lang="en-US" sz="2000" b="1" dirty="0">
                  <a:solidFill>
                    <a:srgbClr val="FF0000"/>
                  </a:solidFill>
                </a:endParaRPr>
              </a:p>
            </p:txBody>
          </p:sp>
        </p:grpSp>
      </p:grpSp>
    </p:spTree>
    <p:extLst>
      <p:ext uri="{BB962C8B-B14F-4D97-AF65-F5344CB8AC3E}">
        <p14:creationId xmlns:p14="http://schemas.microsoft.com/office/powerpoint/2010/main" val="310862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p:cNvSpPr txBox="1">
            <a:spLocks noGrp="1"/>
          </p:cNvSpPr>
          <p:nvPr>
            <p:ph type="title"/>
          </p:nvPr>
        </p:nvSpPr>
        <p:spPr>
          <a:xfrm>
            <a:off x="720000" y="360707"/>
            <a:ext cx="11112000" cy="549381"/>
          </a:xfrm>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
        <p:nvSpPr>
          <p:cNvPr id="3" name="Tijdelijke aanduiding voor tekst 2"/>
          <p:cNvSpPr txBox="1">
            <a:spLocks noGrp="1"/>
          </p:cNvSpPr>
          <p:nvPr>
            <p:ph idx="1"/>
          </p:nvPr>
        </p:nvSpPr>
        <p:spPr>
          <a:xfrm>
            <a:off x="623392" y="1440000"/>
            <a:ext cx="9539746" cy="3658437"/>
          </a:xfrm>
        </p:spPr>
        <p:txBody>
          <a:bodyPr wrap="square">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a:buFont typeface="Arial" pitchFamily="34" charset="0"/>
              <a:buChar char="•"/>
            </a:pPr>
            <a:r>
              <a:rPr dirty="0">
                <a:latin typeface="+mn-lt"/>
              </a:rPr>
              <a:t>Can also jump to the first occurrence of a keyword</a:t>
            </a:r>
            <a:br>
              <a:rPr dirty="0">
                <a:latin typeface="+mn-lt"/>
              </a:rPr>
            </a:br>
            <a:r>
              <a:rPr dirty="0">
                <a:latin typeface="+mn-lt"/>
              </a:rPr>
              <a:t>(/ command).</a:t>
            </a:r>
          </a:p>
        </p:txBody>
      </p:sp>
      <p:sp>
        <p:nvSpPr>
          <p:cNvPr id="2" name="Slide Number Placeholder 1"/>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316889968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latin typeface="Nimbus Sans L"/>
                <a:ea typeface="HG Mincho Light J"/>
                <a:cs typeface="Tahoma" pitchFamily="34" charset="0"/>
              </a:rPr>
              <a:t>Displaying</a:t>
            </a:r>
            <a:r>
              <a:rPr lang="nl-BE" dirty="0">
                <a:latin typeface="Nimbus Sans L"/>
                <a:ea typeface="HG Mincho Light J"/>
                <a:cs typeface="Tahoma" pitchFamily="34" charset="0"/>
              </a:rPr>
              <a:t> file contents</a:t>
            </a:r>
            <a:endParaRPr lang="nl-BE" dirty="0"/>
          </a:p>
        </p:txBody>
      </p:sp>
      <p:sp>
        <p:nvSpPr>
          <p:cNvPr id="3" name="Content Placeholder 2"/>
          <p:cNvSpPr>
            <a:spLocks noGrp="1"/>
          </p:cNvSpPr>
          <p:nvPr>
            <p:ph idx="1"/>
          </p:nvPr>
        </p:nvSpPr>
        <p:spPr/>
        <p:txBody>
          <a:bodyPr/>
          <a:lstStyle/>
          <a:p>
            <a:r>
              <a:rPr lang="en-US" sz="2400" dirty="0">
                <a:latin typeface="Courier New" pitchFamily="49" charset="0"/>
                <a:cs typeface="Courier New" pitchFamily="49" charset="0"/>
              </a:rPr>
              <a:t>$</a:t>
            </a:r>
            <a:r>
              <a:rPr lang="pl-PL" sz="2400" dirty="0">
                <a:latin typeface="Courier New" pitchFamily="49" charset="0"/>
                <a:cs typeface="Courier New" pitchFamily="49" charset="0"/>
              </a:rPr>
              <a:t> </a:t>
            </a:r>
            <a:r>
              <a:rPr lang="en-US" sz="2400" dirty="0">
                <a:latin typeface="Courier New" pitchFamily="49" charset="0"/>
                <a:cs typeface="Courier New" pitchFamily="49" charset="0"/>
              </a:rPr>
              <a:t>less file1 </a:t>
            </a:r>
            <a:br>
              <a:rPr lang="en-US" sz="2400" dirty="0"/>
            </a:br>
            <a:r>
              <a:rPr lang="en-US" sz="2400" dirty="0"/>
              <a:t>Does more than more.</a:t>
            </a:r>
            <a:br>
              <a:rPr lang="en-US" sz="2400" dirty="0"/>
            </a:br>
            <a:r>
              <a:rPr lang="en-US" sz="2400" dirty="0"/>
              <a:t>Doesn't read the whole file before starting.</a:t>
            </a:r>
            <a:br>
              <a:rPr lang="en-US" sz="2400" dirty="0"/>
            </a:br>
            <a:r>
              <a:rPr lang="en-US" sz="2400" dirty="0"/>
              <a:t>Supports backward movement in the file (? command).</a:t>
            </a:r>
            <a:endParaRPr lang="pl-PL" sz="2400" dirty="0"/>
          </a:p>
          <a:p>
            <a:pPr marL="360000" lvl="1" indent="0">
              <a:spcBef>
                <a:spcPts val="0"/>
              </a:spcBef>
              <a:buNone/>
            </a:pPr>
            <a:r>
              <a:rPr lang="pl-PL" sz="2400" dirty="0"/>
              <a:t>Press </a:t>
            </a:r>
            <a:r>
              <a:rPr lang="pl-PL" sz="2400" dirty="0">
                <a:latin typeface="Courier New" panose="02070309020205020404" pitchFamily="49" charset="0"/>
                <a:cs typeface="Courier New" panose="02070309020205020404" pitchFamily="49" charset="0"/>
              </a:rPr>
              <a:t>q</a:t>
            </a:r>
            <a:r>
              <a:rPr lang="pl-PL" sz="2400" dirty="0"/>
              <a:t> to </a:t>
            </a:r>
            <a:r>
              <a:rPr lang="pl-PL" sz="2400" dirty="0" err="1"/>
              <a:t>exit</a:t>
            </a:r>
            <a:endParaRPr lang="pl-PL" sz="2400" dirty="0"/>
          </a:p>
          <a:p>
            <a:pPr marL="360000" lvl="1" indent="0">
              <a:spcBef>
                <a:spcPts val="0"/>
              </a:spcBef>
              <a:buNone/>
            </a:pPr>
            <a:endParaRPr lang="en-US" sz="2400" dirty="0"/>
          </a:p>
          <a:p>
            <a:r>
              <a:rPr lang="pl-PL" sz="2400" dirty="0">
                <a:latin typeface="Courier New" panose="02070309020205020404" pitchFamily="49" charset="0"/>
                <a:cs typeface="Courier New" panose="02070309020205020404" pitchFamily="49" charset="0"/>
              </a:rPr>
              <a:t>$ display file1</a:t>
            </a:r>
          </a:p>
          <a:p>
            <a:pPr marL="360000" lvl="1" indent="0">
              <a:buNone/>
            </a:pPr>
            <a:r>
              <a:rPr lang="pl-PL" sz="2400" dirty="0"/>
              <a:t>Displays </a:t>
            </a:r>
            <a:r>
              <a:rPr lang="pl-PL" sz="2400" dirty="0" err="1"/>
              <a:t>graphical</a:t>
            </a:r>
            <a:r>
              <a:rPr lang="pl-PL" sz="2400" dirty="0"/>
              <a:t> file (</a:t>
            </a:r>
            <a:r>
              <a:rPr lang="pl-PL" sz="2400" dirty="0" err="1"/>
              <a:t>simple</a:t>
            </a:r>
            <a:r>
              <a:rPr lang="pl-PL" sz="2400" dirty="0"/>
              <a:t> image)</a:t>
            </a:r>
          </a:p>
          <a:p>
            <a:endParaRPr lang="nl-BE" sz="24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21056136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el 1"/>
          <p:cNvSpPr txBox="1">
            <a:spLocks noGrp="1"/>
          </p:cNvSpPr>
          <p:nvPr>
            <p:ph type="title"/>
          </p:nvPr>
        </p:nvSpPr>
        <p:spPr/>
        <p:txBody>
          <a:bodyPr/>
          <a:lstStyle/>
          <a:p>
            <a:r>
              <a:rPr lang="en-US"/>
              <a:t>The head and tail commands</a:t>
            </a:r>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2" name="Slide Number Placeholder 1"/>
          <p:cNvSpPr>
            <a:spLocks noGrp="1"/>
          </p:cNvSpPr>
          <p:nvPr>
            <p:ph type="sldNum" sz="quarter" idx="12"/>
          </p:nvPr>
        </p:nvSpPr>
        <p:spPr/>
        <p:txBody>
          <a:bodyPr/>
          <a:lstStyle/>
          <a:p>
            <a:fld id="{78CD8E6A-08C9-49B9-A7D5-27A98AD8C28F}" type="slidenum">
              <a:rPr lang="nl-NL" smtClean="0"/>
              <a:pPr/>
              <a:t>99</a:t>
            </a:fld>
            <a:endParaRPr lang="nl-NL"/>
          </a:p>
        </p:txBody>
      </p:sp>
    </p:spTree>
    <p:extLst>
      <p:ext uri="{BB962C8B-B14F-4D97-AF65-F5344CB8AC3E}">
        <p14:creationId xmlns:p14="http://schemas.microsoft.com/office/powerpoint/2010/main" val="340710315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5.xml><?xml version="1.0" encoding="utf-8"?>
<p:tagLst xmlns:a="http://schemas.openxmlformats.org/drawingml/2006/main" xmlns:r="http://schemas.openxmlformats.org/officeDocument/2006/relationships" xmlns:p="http://schemas.openxmlformats.org/presentationml/2006/main">
  <p:tag name="TIMING" val="|13.6|17.7|94.8"/>
</p:tagLst>
</file>

<file path=ppt/tags/tag6.xml><?xml version="1.0" encoding="utf-8"?>
<p:tagLst xmlns:a="http://schemas.openxmlformats.org/drawingml/2006/main" xmlns:r="http://schemas.openxmlformats.org/officeDocument/2006/relationships" xmlns:p="http://schemas.openxmlformats.org/presentationml/2006/main">
  <p:tag name="TIMING" val="|24.7|7.5|43.4"/>
</p:tagLst>
</file>

<file path=ppt/tags/tag7.xml><?xml version="1.0" encoding="utf-8"?>
<p:tagLst xmlns:a="http://schemas.openxmlformats.org/drawingml/2006/main" xmlns:r="http://schemas.openxmlformats.org/officeDocument/2006/relationships" xmlns:p="http://schemas.openxmlformats.org/presentationml/2006/main">
  <p:tag name="TIMING" val="|5.7|1.3|11.4|10.6|1|6.3|5.8"/>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3.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4.xml><?xml version="1.0" encoding="utf-8"?>
<ds:datastoreItem xmlns:ds="http://schemas.openxmlformats.org/officeDocument/2006/customXml" ds:itemID="{88D2AE0C-6D0B-4263-B7C4-F46CAED039CD}">
  <ds:schemaRefs>
    <ds:schemaRef ds:uri="http://purl.org/dc/dcmitype/"/>
    <ds:schemaRef ds:uri="http://schemas.microsoft.com/office/2006/documentManagement/types"/>
    <ds:schemaRef ds:uri="aff7d12c-bb71-4270-bd29-9c4d45ff3327"/>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 ds:uri="dba8b794-bc45-41c8-a8ad-34f212f94003"/>
    <ds:schemaRef ds:uri="http://schemas.microsoft.com/sharepoint/v4"/>
    <ds:schemaRef ds:uri="http://purl.org/dc/elements/1.1/"/>
  </ds:schemaRefs>
</ds:datastoreItem>
</file>

<file path=customXml/itemProps5.xml><?xml version="1.0" encoding="utf-8"?>
<ds:datastoreItem xmlns:ds="http://schemas.openxmlformats.org/officeDocument/2006/customXml" ds:itemID="{0D3AD3C2-D335-4A82-9852-0B836D73C1B0}">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17321</Words>
  <Application>Microsoft Office PowerPoint</Application>
  <PresentationFormat>Widescreen</PresentationFormat>
  <Paragraphs>2480</Paragraphs>
  <Slides>213</Slides>
  <Notes>70</Notes>
  <HiddenSlides>0</HiddenSlides>
  <MMClips>1</MMClips>
  <ScaleCrop>false</ScaleCrop>
  <HeadingPairs>
    <vt:vector size="6" baseType="variant">
      <vt:variant>
        <vt:lpstr>Fonts Used</vt:lpstr>
      </vt:variant>
      <vt:variant>
        <vt:i4>23</vt:i4>
      </vt:variant>
      <vt:variant>
        <vt:lpstr>Theme</vt:lpstr>
      </vt:variant>
      <vt:variant>
        <vt:i4>3</vt:i4>
      </vt:variant>
      <vt:variant>
        <vt:lpstr>Slide Titles</vt:lpstr>
      </vt:variant>
      <vt:variant>
        <vt:i4>213</vt:i4>
      </vt:variant>
    </vt:vector>
  </HeadingPairs>
  <TitlesOfParts>
    <vt:vector size="239" baseType="lpstr">
      <vt:lpstr>新細明體</vt:lpstr>
      <vt:lpstr>72 Monospace</vt:lpstr>
      <vt:lpstr>Arial</vt:lpstr>
      <vt:lpstr>Arvo</vt:lpstr>
      <vt:lpstr>Bitstream Vera Serif</vt:lpstr>
      <vt:lpstr>Calibri</vt:lpstr>
      <vt:lpstr>Calibri Light</vt:lpstr>
      <vt:lpstr>Courier</vt:lpstr>
      <vt:lpstr>Courier 10 Pitch</vt:lpstr>
      <vt:lpstr>Courier New</vt:lpstr>
      <vt:lpstr>FlandersArtSans-Bold</vt:lpstr>
      <vt:lpstr>FlandersArtSans-Medium</vt:lpstr>
      <vt:lpstr>FlandersArtSans-Regular</vt:lpstr>
      <vt:lpstr>HG Mincho Light J</vt:lpstr>
      <vt:lpstr>Liberation Sans</vt:lpstr>
      <vt:lpstr>Lucida Console</vt:lpstr>
      <vt:lpstr>Nimbus Sans L</vt:lpstr>
      <vt:lpstr>Open Sans Extrabold</vt:lpstr>
      <vt:lpstr>Roboto</vt:lpstr>
      <vt:lpstr>StarSymbol</vt:lpstr>
      <vt:lpstr>Times New Roman</vt:lpstr>
      <vt:lpstr>Trebuchet MS</vt:lpstr>
      <vt:lpstr>Wingdings</vt:lpstr>
      <vt:lpstr>VSC_Orange</vt:lpstr>
      <vt:lpstr>Office Theme</vt:lpstr>
      <vt:lpstr>1_Office Theme</vt:lpstr>
      <vt:lpstr>VSC HPC Introduction</vt:lpstr>
      <vt:lpstr>What is High Performance Computing?</vt:lpstr>
      <vt:lpstr>PowerPoint Presentation</vt:lpstr>
      <vt:lpstr>VSC PARTNERSHIP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SSH overview</vt:lpstr>
      <vt:lpstr>Generate the key</vt:lpstr>
      <vt:lpstr>Generate the key</vt:lpstr>
      <vt:lpstr>Generate the key</vt:lpstr>
      <vt:lpstr>Generate the key</vt:lpstr>
      <vt:lpstr>Connecting to the cluster: text mode</vt:lpstr>
      <vt:lpstr>Connecting to the cluster: text mode</vt:lpstr>
      <vt:lpstr>Connecting to the cluster: text mode</vt:lpstr>
      <vt:lpstr>PowerPoint Presentation</vt:lpstr>
      <vt:lpstr>PowerPoint Presentation</vt:lpstr>
      <vt:lpstr>Connecting to the cluster: display graphics</vt:lpstr>
      <vt:lpstr>Command Line</vt:lpstr>
      <vt:lpstr>Important rules on the command line</vt:lpstr>
      <vt:lpstr>Important rules on the command line</vt:lpstr>
      <vt:lpstr>Getting help: command built-in</vt:lpstr>
      <vt:lpstr>Getting help: man pages</vt:lpstr>
      <vt:lpstr>Getting help: info pages</vt:lpstr>
      <vt:lpstr>Getting help</vt:lpstr>
      <vt:lpstr>Useful commands</vt:lpstr>
      <vt:lpstr>Linux File System</vt:lpstr>
      <vt:lpstr>Linux File System</vt:lpstr>
      <vt:lpstr>Linux File System</vt:lpstr>
      <vt:lpstr>Linux File System</vt:lpstr>
      <vt:lpstr>Linux File System-home directory</vt:lpstr>
      <vt:lpstr>ls command</vt:lpstr>
      <vt:lpstr>ls command</vt:lpstr>
      <vt:lpstr>ls command</vt:lpstr>
      <vt:lpstr>Moving around</vt:lpstr>
      <vt:lpstr>ls command</vt:lpstr>
      <vt:lpstr>Moving around</vt:lpstr>
      <vt:lpstr>Special directories </vt:lpstr>
      <vt:lpstr>Linux File System - directories</vt:lpstr>
      <vt:lpstr>Linux File System - directories</vt:lpstr>
      <vt:lpstr>Linux File System - directories</vt:lpstr>
      <vt:lpstr>Linux File System - directories</vt:lpstr>
      <vt:lpstr>Linux File System - directories</vt:lpstr>
      <vt:lpstr>Linux File System - directories</vt:lpstr>
      <vt:lpstr>Linux File System-home directory</vt:lpstr>
      <vt:lpstr>Linux File System - directories</vt:lpstr>
      <vt:lpstr>Linux File System - directories</vt:lpstr>
      <vt:lpstr>File paths</vt:lpstr>
      <vt:lpstr>More on files</vt:lpstr>
      <vt:lpstr>File names</vt:lpstr>
      <vt:lpstr>Auto-Completion</vt:lpstr>
      <vt:lpstr>Command history: Arrow Up</vt:lpstr>
      <vt:lpstr>Globbing: use wildcard</vt:lpstr>
      <vt:lpstr>Input and Output</vt:lpstr>
      <vt:lpstr>File Redirection</vt:lpstr>
      <vt:lpstr>Input Redirection</vt:lpstr>
      <vt:lpstr>Redirecting stderr</vt:lpstr>
      <vt:lpstr>Pipes</vt:lpstr>
      <vt:lpstr>Pipes</vt:lpstr>
      <vt:lpstr>PowerPoint Presentation</vt:lpstr>
      <vt:lpstr>Quote characters</vt:lpstr>
      <vt:lpstr>File Manipulation</vt:lpstr>
      <vt:lpstr>Directories</vt:lpstr>
      <vt:lpstr>Copy a file</vt:lpstr>
      <vt:lpstr>Move or rename files</vt:lpstr>
      <vt:lpstr>Remove files</vt:lpstr>
      <vt:lpstr>Create links</vt:lpstr>
      <vt:lpstr>Text editors</vt:lpstr>
      <vt:lpstr>Text editors</vt:lpstr>
      <vt:lpstr>vi</vt:lpstr>
      <vt:lpstr>vi</vt:lpstr>
      <vt:lpstr>Vi</vt:lpstr>
      <vt:lpstr>Nano</vt:lpstr>
      <vt:lpstr>Displaying file contents</vt:lpstr>
      <vt:lpstr>Displaying file contents</vt:lpstr>
      <vt:lpstr>The head and tail commands</vt:lpstr>
      <vt:lpstr>The grep command</vt:lpstr>
      <vt:lpstr>wget</vt:lpstr>
      <vt:lpstr>Measuring disk usage</vt:lpstr>
      <vt:lpstr>File Archiving: tar</vt:lpstr>
      <vt:lpstr>File Archiving: tar</vt:lpstr>
      <vt:lpstr>File Compression: gzip</vt:lpstr>
      <vt:lpstr>PowerPoint Presentation</vt:lpstr>
      <vt:lpstr>File access rights</vt:lpstr>
      <vt:lpstr>File access rights</vt:lpstr>
      <vt:lpstr>PowerPoint Presentation</vt:lpstr>
      <vt:lpstr>PowerPoint Presentation</vt:lpstr>
      <vt:lpstr>Access rights examples</vt:lpstr>
      <vt:lpstr>PowerPoint Presentation</vt:lpstr>
      <vt:lpstr>chmod: changing permissions</vt:lpstr>
      <vt:lpstr>chmod: changing permissions</vt:lpstr>
      <vt:lpstr>chmod: changing permissions</vt:lpstr>
      <vt:lpstr>Access right constraints</vt:lpstr>
      <vt:lpstr>Process</vt:lpstr>
      <vt:lpstr>Process</vt:lpstr>
      <vt:lpstr>Process</vt:lpstr>
      <vt:lpstr>ps</vt:lpstr>
      <vt:lpstr>Process</vt:lpstr>
      <vt:lpstr>kill</vt:lpstr>
      <vt:lpstr>&amp;</vt:lpstr>
      <vt:lpstr>top</vt:lpstr>
      <vt:lpstr>List of basic commands</vt:lpstr>
      <vt:lpstr>Tier-2 credit system - what</vt:lpstr>
      <vt:lpstr>Tier-2 credit system – how to get credits</vt:lpstr>
      <vt:lpstr>Tier-2 credit system - how</vt:lpstr>
      <vt:lpstr>Tier-2 credit system – manage your credits</vt:lpstr>
      <vt:lpstr>Tier-2 credit system – manage your credits</vt:lpstr>
      <vt:lpstr>Tier-2 credit system – manage your credits</vt:lpstr>
      <vt:lpstr>Tier-2 credit system – manage your credits</vt:lpstr>
      <vt:lpstr>Tier-2 credit system – manage your credits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File System</vt:lpstr>
      <vt:lpstr>Directory structure</vt:lpstr>
      <vt:lpstr>Directory structure</vt:lpstr>
      <vt:lpstr>Directory structure</vt:lpstr>
      <vt:lpstr>Directory structure</vt:lpstr>
      <vt:lpstr>Directory structure</vt:lpstr>
      <vt:lpstr>What was I doing???</vt:lpstr>
      <vt:lpstr>What was I doing???</vt:lpstr>
      <vt:lpstr>What was I doing???</vt:lpstr>
      <vt:lpstr>What was I doing???</vt:lpstr>
      <vt:lpstr>Screen</vt:lpstr>
      <vt:lpstr>Screen</vt:lpstr>
      <vt:lpstr>Screen - settings</vt:lpstr>
      <vt:lpstr>Aliasing</vt:lpstr>
      <vt:lpstr>Alias and Unalias</vt:lpstr>
      <vt:lpstr>Alias</vt:lpstr>
      <vt:lpstr>which command</vt:lpstr>
      <vt:lpstr>~/.bashrc file</vt:lpstr>
      <vt:lpstr>bash configuration Files</vt:lpstr>
      <vt:lpstr>~/.bash_profile</vt:lpstr>
      <vt:lpstr>PowerPoint Presentation</vt:lpstr>
      <vt:lpstr>Environment Variables</vt:lpstr>
      <vt:lpstr>Introduction to bash</vt:lpstr>
      <vt:lpstr>Universal customization</vt:lpstr>
      <vt:lpstr>PowerPoint Presentation</vt:lpstr>
      <vt:lpstr>PowerPoint Presentation</vt:lpstr>
      <vt:lpstr>PowerPoint Presentation</vt:lpstr>
      <vt:lpstr>Serial Application (1 process on 1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Basics</vt:lpstr>
      <vt:lpstr>PowerPoint Presentation</vt:lpstr>
      <vt:lpstr>PowerPoint Presentation</vt:lpstr>
      <vt:lpstr>demo – conda installation</vt:lpstr>
      <vt:lpstr>demo – conda usage</vt:lpstr>
      <vt:lpstr>PowerPoint Presentation</vt:lpstr>
      <vt:lpstr>Start with VSC</vt:lpstr>
      <vt:lpstr>VS Code</vt:lpstr>
      <vt:lpstr>VS Code</vt:lpstr>
      <vt:lpstr>VS Code</vt:lpstr>
      <vt:lpstr>VS Code</vt:lpstr>
      <vt:lpstr>VS Code</vt:lpstr>
      <vt:lpstr>VS Code</vt:lpstr>
      <vt:lpstr>VS Code</vt:lpstr>
      <vt:lpstr>PowerPoint Presentation</vt:lpstr>
      <vt:lpstr>PowerPoint Presentation</vt:lpstr>
      <vt:lpstr>ncview</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Mag Selwa</cp:lastModifiedBy>
  <cp:revision>1546</cp:revision>
  <dcterms:created xsi:type="dcterms:W3CDTF">2012-07-10T07:57:57Z</dcterms:created>
  <dcterms:modified xsi:type="dcterms:W3CDTF">2025-09-22T19:35:05Z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